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330" r:id="rId5"/>
    <p:sldId id="331" r:id="rId6"/>
    <p:sldId id="333" r:id="rId7"/>
    <p:sldId id="334" r:id="rId8"/>
    <p:sldId id="335" r:id="rId9"/>
    <p:sldId id="336" r:id="rId10"/>
    <p:sldId id="337" r:id="rId11"/>
    <p:sldId id="343" r:id="rId12"/>
    <p:sldId id="340" r:id="rId13"/>
    <p:sldId id="341" r:id="rId14"/>
    <p:sldId id="344" r:id="rId15"/>
    <p:sldId id="342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D740E2-45C6-B8B4-C342-45D1283BD486}" name="Debbie Minchington" initials="DM" userId="S::dminchington@rightaligned.com::c90b1867-4883-4c4c-9086-600a09e69c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F4A"/>
    <a:srgbClr val="16F1BD"/>
    <a:srgbClr val="ABFCE9"/>
    <a:srgbClr val="6D7649"/>
    <a:srgbClr val="DF7A5E"/>
    <a:srgbClr val="E4E6EC"/>
    <a:srgbClr val="E8EDF1"/>
    <a:srgbClr val="0074BD"/>
    <a:srgbClr val="976EB0"/>
    <a:srgbClr val="CD9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FDAEF-B6AF-434A-A17E-C5391660A639}" v="131" dt="2026-07-15T14:16:03.516"/>
    <p1510:client id="{B8DA781A-EE4C-4F83-BDAD-D5EDEF15E845}" v="271" dt="2026-07-15T11:49:05.771"/>
    <p1510:client id="{D05E760C-98F9-49A8-BACA-424DAFC1A00E}" v="80" dt="2026-07-16T09:52:59.339"/>
    <p1510:client id="{E36029A4-5202-4B10-A20E-426739956A8D}" v="370" dt="2026-07-15T15:16:12.471"/>
    <p1510:client id="{E8D0C446-D49D-49A3-A326-C078358E0DA4}" v="145" dt="2026-07-15T12:09:34.4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916" autoAdjust="0"/>
  </p:normalViewPr>
  <p:slideViewPr>
    <p:cSldViewPr snapToGrid="0">
      <p:cViewPr varScale="1">
        <p:scale>
          <a:sx n="74" d="100"/>
          <a:sy n="74" d="100"/>
        </p:scale>
        <p:origin x="3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EE5B9-2AB7-446B-81E7-5C3D63419963}" type="datetimeFigureOut">
              <a:rPr lang="en-GB" smtClean="0"/>
              <a:t>16/07/2026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1BBF1-3D07-428B-953F-A643877EC2F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698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Relationship Id="rId14" Type="http://schemas.openxmlformats.org/officeDocument/2006/relationships/image" Target="../media/image20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A6BC2163-CDC0-611C-4B1F-9E236B8609EB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8" b="10168"/>
          <a:stretch/>
        </p:blipFill>
        <p:spPr>
          <a:xfrm>
            <a:off x="5130420" y="1233490"/>
            <a:ext cx="7060202" cy="5624509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96DEDBD-B764-D3EA-AC10-283A888CA5D3}"/>
              </a:ext>
            </a:extLst>
          </p:cNvPr>
          <p:cNvSpPr/>
          <p:nvPr userDrawn="1"/>
        </p:nvSpPr>
        <p:spPr>
          <a:xfrm>
            <a:off x="0" y="1233488"/>
            <a:ext cx="5131797" cy="5624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C8ECE-C23A-45A2-4709-1A91A0A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3852862" cy="1832212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395C612-6EF1-1AA0-FDD0-681F4B195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717146"/>
            <a:ext cx="3852862" cy="21048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0896061C-A7D9-EC93-12F2-B51C32D7B8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92099" y="1594145"/>
            <a:ext cx="6339600" cy="49032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509AA0-817D-C892-2CE5-4A2A0E27EF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813" y="300000"/>
            <a:ext cx="3044090" cy="6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5541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BB4B2-AB37-12AD-CA02-03CB89D5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520740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B486E-CBEA-57EA-C9F9-BE047C7E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ED453FA-B468-93F1-F6B3-C3662095CD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399" y="1706199"/>
            <a:ext cx="10820400" cy="41710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71396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oub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48CA1-C137-58F1-49AD-E299BE370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1858B50-8242-AFB3-B475-8E84F5C6574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399" y="1706199"/>
            <a:ext cx="5227638" cy="417109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886A69-77A0-3834-DCA2-1E794D6553C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48082" y="1706199"/>
            <a:ext cx="5227638" cy="417109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883568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9">
            <a:extLst>
              <a:ext uri="{FF2B5EF4-FFF2-40B4-BE49-F238E27FC236}">
                <a16:creationId xmlns:a16="http://schemas.microsoft.com/office/drawing/2014/main" id="{A6F1CA4C-FEFA-CBED-A1D1-B33DB9EDE7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06199"/>
            <a:ext cx="11835724" cy="417109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DF63402-4183-FE35-2CBF-73B00227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64794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0BB003-E606-9672-D6F5-BDB92C8A42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39831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311D919-7BC0-05F3-83F2-248B0A6F10E8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6D7E79-837D-C888-329A-A1566BA756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5600" y="355600"/>
            <a:ext cx="11468100" cy="61341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37610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C74D068-63B3-DE78-6B99-66D3A3465BF8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1" b="10161"/>
          <a:stretch/>
        </p:blipFill>
        <p:spPr>
          <a:xfrm>
            <a:off x="-1106" y="0"/>
            <a:ext cx="7059114" cy="5624511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96DEDBD-B764-D3EA-AC10-283A888CA5D3}"/>
              </a:ext>
            </a:extLst>
          </p:cNvPr>
          <p:cNvSpPr/>
          <p:nvPr userDrawn="1"/>
        </p:nvSpPr>
        <p:spPr>
          <a:xfrm>
            <a:off x="7059114" y="0"/>
            <a:ext cx="5131797" cy="5624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C8ECE-C23A-45A2-4709-1A91A0A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115" y="647699"/>
            <a:ext cx="4055335" cy="1656000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395C612-6EF1-1AA0-FDD0-681F4B195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9115" y="2538612"/>
            <a:ext cx="4055335" cy="24844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0896061C-A7D9-EC93-12F2-B51C32D7B8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9757" y="360655"/>
            <a:ext cx="6339600" cy="49032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9AE4C3-E7C7-6E91-2724-25A9D224EE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0360" y="5929117"/>
            <a:ext cx="3044090" cy="6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6837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 Cent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813BF11-1C3A-F6F2-1190-B4C848993C9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1" b="10161"/>
          <a:stretch/>
        </p:blipFill>
        <p:spPr>
          <a:xfrm>
            <a:off x="7983" y="0"/>
            <a:ext cx="7059114" cy="5624511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96DEDBD-B764-D3EA-AC10-283A888CA5D3}"/>
              </a:ext>
            </a:extLst>
          </p:cNvPr>
          <p:cNvSpPr/>
          <p:nvPr userDrawn="1"/>
        </p:nvSpPr>
        <p:spPr>
          <a:xfrm>
            <a:off x="7059114" y="0"/>
            <a:ext cx="5131797" cy="5624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C8ECE-C23A-45A2-4709-1A91A0A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115" y="647699"/>
            <a:ext cx="4055335" cy="1656000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395C612-6EF1-1AA0-FDD0-681F4B195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9115" y="2538612"/>
            <a:ext cx="4055335" cy="24844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0896061C-A7D9-EC93-12F2-B51C32D7B8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9757" y="360655"/>
            <a:ext cx="6339600" cy="49032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0F5CFAA7-66FE-8BA0-BF6A-219F3E9D0891}"/>
              </a:ext>
            </a:extLst>
          </p:cNvPr>
          <p:cNvSpPr/>
          <p:nvPr userDrawn="1"/>
        </p:nvSpPr>
        <p:spPr>
          <a:xfrm>
            <a:off x="4382303" y="5919842"/>
            <a:ext cx="7416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93FEF68A-B823-C4DD-C837-10A1D34A85FA}"/>
              </a:ext>
            </a:extLst>
          </p:cNvPr>
          <p:cNvSpPr/>
          <p:nvPr userDrawn="1"/>
        </p:nvSpPr>
        <p:spPr>
          <a:xfrm>
            <a:off x="8410662" y="5919842"/>
            <a:ext cx="3384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F6EE149-D918-AF50-A41A-CAE3F6EFA4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46610" y="5948866"/>
            <a:ext cx="266503" cy="489041"/>
          </a:xfrm>
          <a:prstGeom prst="rect">
            <a:avLst/>
          </a:prstGeom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EB3EF0D-EE08-1A4C-4CA8-1F0643C8842E}"/>
              </a:ext>
            </a:extLst>
          </p:cNvPr>
          <p:cNvSpPr/>
          <p:nvPr userDrawn="1"/>
        </p:nvSpPr>
        <p:spPr>
          <a:xfrm>
            <a:off x="7075078" y="5919842"/>
            <a:ext cx="7704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964F96E-C29F-965E-C476-8493174410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111190" y="6055920"/>
            <a:ext cx="698176" cy="274934"/>
          </a:xfrm>
          <a:prstGeom prst="rect">
            <a:avLst/>
          </a:prstGeom>
        </p:spPr>
      </p:pic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9C97CF8-F09F-9CAE-EAA0-D39B239848D7}"/>
              </a:ext>
            </a:extLst>
          </p:cNvPr>
          <p:cNvSpPr/>
          <p:nvPr userDrawn="1"/>
        </p:nvSpPr>
        <p:spPr>
          <a:xfrm>
            <a:off x="7881470" y="5919842"/>
            <a:ext cx="4932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9A9A1EA-7462-BC6A-86A1-BC80B76701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917336" y="6093315"/>
            <a:ext cx="421467" cy="200144"/>
          </a:xfrm>
          <a:prstGeom prst="rect">
            <a:avLst/>
          </a:pr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3F3CA75-C626-D5EA-098D-C23EAC10FA57}"/>
              </a:ext>
            </a:extLst>
          </p:cNvPr>
          <p:cNvSpPr/>
          <p:nvPr/>
        </p:nvSpPr>
        <p:spPr>
          <a:xfrm>
            <a:off x="1891127" y="5919842"/>
            <a:ext cx="6480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525D6D6-E204-D0A1-1F8C-A748E7B267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26451" y="5982653"/>
            <a:ext cx="577352" cy="421467"/>
          </a:xfrm>
          <a:prstGeom prst="rect">
            <a:avLst/>
          </a:prstGeom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6F061F6B-1EE1-41D7-F49D-5DFC105F0BE9}"/>
              </a:ext>
            </a:extLst>
          </p:cNvPr>
          <p:cNvSpPr/>
          <p:nvPr userDrawn="1"/>
        </p:nvSpPr>
        <p:spPr>
          <a:xfrm>
            <a:off x="2575119" y="5919842"/>
            <a:ext cx="9000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06E3FB2-4CD0-AB38-B0F8-1CE2BAB1ABFC}"/>
              </a:ext>
            </a:extLst>
          </p:cNvPr>
          <p:cNvSpPr/>
          <p:nvPr userDrawn="1"/>
        </p:nvSpPr>
        <p:spPr>
          <a:xfrm>
            <a:off x="10055837" y="5919842"/>
            <a:ext cx="7740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52A9AEC1-6712-23E1-BBEB-655A2C860F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91067" y="6033514"/>
            <a:ext cx="703540" cy="319746"/>
          </a:xfrm>
          <a:prstGeom prst="rect">
            <a:avLst/>
          </a:prstGeom>
        </p:spPr>
      </p:pic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F01FE46D-0F5D-9FEF-0178-48939D6CE431}"/>
              </a:ext>
            </a:extLst>
          </p:cNvPr>
          <p:cNvSpPr/>
          <p:nvPr userDrawn="1"/>
        </p:nvSpPr>
        <p:spPr>
          <a:xfrm>
            <a:off x="3511111" y="5919842"/>
            <a:ext cx="8352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B0D152A-2FB4-10B9-24B8-C7586994D5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547120" y="5989531"/>
            <a:ext cx="763181" cy="407712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1C17C6C-EA64-9876-5747-4B218E311314}"/>
              </a:ext>
            </a:extLst>
          </p:cNvPr>
          <p:cNvSpPr/>
          <p:nvPr userDrawn="1"/>
        </p:nvSpPr>
        <p:spPr>
          <a:xfrm>
            <a:off x="5159895" y="5919842"/>
            <a:ext cx="9864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6E08923-745C-702E-4AA9-20507EE3B8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196772" y="6097591"/>
            <a:ext cx="912647" cy="191591"/>
          </a:xfrm>
          <a:prstGeom prst="rect">
            <a:avLst/>
          </a:prstGeom>
        </p:spPr>
      </p:pic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17DF6B2-8E34-83ED-B795-A42E23A706E3}"/>
              </a:ext>
            </a:extLst>
          </p:cNvPr>
          <p:cNvSpPr/>
          <p:nvPr userDrawn="1"/>
        </p:nvSpPr>
        <p:spPr>
          <a:xfrm>
            <a:off x="9382645" y="5919842"/>
            <a:ext cx="6372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54A1EDF-DC21-A8C0-39A4-ED6E2D825C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419317" y="6107237"/>
            <a:ext cx="563856" cy="172300"/>
          </a:xfrm>
          <a:prstGeom prst="rect">
            <a:avLst/>
          </a:prstGeom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A32A7AC-F3F7-A12F-C3F1-E7F09BF5411B}"/>
              </a:ext>
            </a:extLst>
          </p:cNvPr>
          <p:cNvSpPr/>
          <p:nvPr userDrawn="1"/>
        </p:nvSpPr>
        <p:spPr>
          <a:xfrm>
            <a:off x="6182287" y="5919842"/>
            <a:ext cx="8568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26" name="Picture 2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8524B02-D6F6-AAE3-DD27-ED3D403BDB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579" y="6059862"/>
            <a:ext cx="784216" cy="267050"/>
          </a:xfrm>
          <a:prstGeom prst="rect">
            <a:avLst/>
          </a:prstGeom>
        </p:spPr>
      </p:pic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024A18CA-FB21-D75C-10AC-DBDB5E235390}"/>
              </a:ext>
            </a:extLst>
          </p:cNvPr>
          <p:cNvSpPr/>
          <p:nvPr userDrawn="1"/>
        </p:nvSpPr>
        <p:spPr>
          <a:xfrm>
            <a:off x="8785054" y="5919842"/>
            <a:ext cx="561600" cy="547089"/>
          </a:xfrm>
          <a:custGeom>
            <a:avLst/>
            <a:gdLst>
              <a:gd name="connsiteX0" fmla="*/ 0 w 911815"/>
              <a:gd name="connsiteY0" fmla="*/ 0 h 547089"/>
              <a:gd name="connsiteX1" fmla="*/ 911816 w 911815"/>
              <a:gd name="connsiteY1" fmla="*/ 0 h 547089"/>
              <a:gd name="connsiteX2" fmla="*/ 911816 w 911815"/>
              <a:gd name="connsiteY2" fmla="*/ 547089 h 547089"/>
              <a:gd name="connsiteX3" fmla="*/ 0 w 911815"/>
              <a:gd name="connsiteY3" fmla="*/ 547089 h 54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815" h="547089">
                <a:moveTo>
                  <a:pt x="0" y="0"/>
                </a:moveTo>
                <a:lnTo>
                  <a:pt x="911816" y="0"/>
                </a:lnTo>
                <a:lnTo>
                  <a:pt x="911816" y="547089"/>
                </a:lnTo>
                <a:lnTo>
                  <a:pt x="0" y="547089"/>
                </a:lnTo>
                <a:close/>
              </a:path>
            </a:pathLst>
          </a:custGeom>
          <a:solidFill>
            <a:schemeClr val="bg2"/>
          </a:solidFill>
          <a:ln w="453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43DA7A5-4735-69CD-DF6A-FF4D62FBE3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22013" y="6113713"/>
            <a:ext cx="487680" cy="15934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BD5DDFB-798B-C1B5-874F-42A102BD8DC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9757" y="5919842"/>
            <a:ext cx="1495378" cy="547089"/>
            <a:chOff x="660400" y="5919842"/>
            <a:chExt cx="1495377" cy="547089"/>
          </a:xfrm>
        </p:grpSpPr>
        <p:grpSp>
          <p:nvGrpSpPr>
            <p:cNvPr id="6" name="Graphic 82">
              <a:extLst>
                <a:ext uri="{FF2B5EF4-FFF2-40B4-BE49-F238E27FC236}">
                  <a16:creationId xmlns:a16="http://schemas.microsoft.com/office/drawing/2014/main" id="{520C0168-5515-D696-42A8-4F4DA6841834}"/>
                </a:ext>
              </a:extLst>
            </p:cNvPr>
            <p:cNvGrpSpPr/>
            <p:nvPr/>
          </p:nvGrpSpPr>
          <p:grpSpPr>
            <a:xfrm>
              <a:off x="660400" y="5919842"/>
              <a:ext cx="547089" cy="547089"/>
              <a:chOff x="660400" y="5919842"/>
              <a:chExt cx="547089" cy="547089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7252BF9-6459-4A7E-155A-A3793E7B0E34}"/>
                  </a:ext>
                </a:extLst>
              </p:cNvPr>
              <p:cNvSpPr/>
              <p:nvPr/>
            </p:nvSpPr>
            <p:spPr>
              <a:xfrm>
                <a:off x="660400" y="5919842"/>
                <a:ext cx="547089" cy="547089"/>
              </a:xfrm>
              <a:custGeom>
                <a:avLst/>
                <a:gdLst>
                  <a:gd name="connsiteX0" fmla="*/ 0 w 547089"/>
                  <a:gd name="connsiteY0" fmla="*/ 0 h 547089"/>
                  <a:gd name="connsiteX1" fmla="*/ 547090 w 547089"/>
                  <a:gd name="connsiteY1" fmla="*/ 0 h 547089"/>
                  <a:gd name="connsiteX2" fmla="*/ 547090 w 547089"/>
                  <a:gd name="connsiteY2" fmla="*/ 547089 h 547089"/>
                  <a:gd name="connsiteX3" fmla="*/ 0 w 547089"/>
                  <a:gd name="connsiteY3" fmla="*/ 547089 h 547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7089" h="547089">
                    <a:moveTo>
                      <a:pt x="0" y="0"/>
                    </a:moveTo>
                    <a:lnTo>
                      <a:pt x="547090" y="0"/>
                    </a:lnTo>
                    <a:lnTo>
                      <a:pt x="547090" y="547089"/>
                    </a:lnTo>
                    <a:lnTo>
                      <a:pt x="0" y="547089"/>
                    </a:lnTo>
                    <a:close/>
                  </a:path>
                </a:pathLst>
              </a:custGeom>
              <a:solidFill>
                <a:srgbClr val="033529"/>
              </a:solidFill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grpSp>
            <p:nvGrpSpPr>
              <p:cNvPr id="21" name="Graphic 82">
                <a:extLst>
                  <a:ext uri="{FF2B5EF4-FFF2-40B4-BE49-F238E27FC236}">
                    <a16:creationId xmlns:a16="http://schemas.microsoft.com/office/drawing/2014/main" id="{243E2529-5054-5749-BBDA-1837CE0A94F8}"/>
                  </a:ext>
                </a:extLst>
              </p:cNvPr>
              <p:cNvGrpSpPr/>
              <p:nvPr/>
            </p:nvGrpSpPr>
            <p:grpSpPr>
              <a:xfrm>
                <a:off x="715108" y="5992787"/>
                <a:ext cx="437671" cy="404025"/>
                <a:chOff x="715108" y="5992787"/>
                <a:chExt cx="437671" cy="404025"/>
              </a:xfrm>
              <a:solidFill>
                <a:srgbClr val="FFFFFF"/>
              </a:solidFill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6C10C19-2A33-DF72-22D6-D44EBC97E695}"/>
                    </a:ext>
                  </a:extLst>
                </p:cNvPr>
                <p:cNvSpPr/>
                <p:nvPr/>
              </p:nvSpPr>
              <p:spPr>
                <a:xfrm>
                  <a:off x="942151" y="6241804"/>
                  <a:ext cx="191937" cy="155008"/>
                </a:xfrm>
                <a:custGeom>
                  <a:avLst/>
                  <a:gdLst>
                    <a:gd name="connsiteX0" fmla="*/ 174157 w 191937"/>
                    <a:gd name="connsiteY0" fmla="*/ 17324 h 155008"/>
                    <a:gd name="connsiteX1" fmla="*/ 130846 w 191937"/>
                    <a:gd name="connsiteY1" fmla="*/ 36473 h 155008"/>
                    <a:gd name="connsiteX2" fmla="*/ 77960 w 191937"/>
                    <a:gd name="connsiteY2" fmla="*/ 49694 h 155008"/>
                    <a:gd name="connsiteX3" fmla="*/ 50150 w 191937"/>
                    <a:gd name="connsiteY3" fmla="*/ 56077 h 155008"/>
                    <a:gd name="connsiteX4" fmla="*/ 28722 w 191937"/>
                    <a:gd name="connsiteY4" fmla="*/ 62459 h 155008"/>
                    <a:gd name="connsiteX5" fmla="*/ 11854 w 191937"/>
                    <a:gd name="connsiteY5" fmla="*/ 72489 h 155008"/>
                    <a:gd name="connsiteX6" fmla="*/ 0 w 191937"/>
                    <a:gd name="connsiteY6" fmla="*/ 100300 h 155008"/>
                    <a:gd name="connsiteX7" fmla="*/ 0 w 191937"/>
                    <a:gd name="connsiteY7" fmla="*/ 155009 h 155008"/>
                    <a:gd name="connsiteX8" fmla="*/ 48326 w 191937"/>
                    <a:gd name="connsiteY8" fmla="*/ 155009 h 155008"/>
                    <a:gd name="connsiteX9" fmla="*/ 48326 w 191937"/>
                    <a:gd name="connsiteY9" fmla="*/ 128110 h 155008"/>
                    <a:gd name="connsiteX10" fmla="*/ 51973 w 191937"/>
                    <a:gd name="connsiteY10" fmla="*/ 114889 h 155008"/>
                    <a:gd name="connsiteX11" fmla="*/ 65195 w 191937"/>
                    <a:gd name="connsiteY11" fmla="*/ 106227 h 155008"/>
                    <a:gd name="connsiteX12" fmla="*/ 82519 w 191937"/>
                    <a:gd name="connsiteY12" fmla="*/ 101667 h 155008"/>
                    <a:gd name="connsiteX13" fmla="*/ 93461 w 191937"/>
                    <a:gd name="connsiteY13" fmla="*/ 98932 h 155008"/>
                    <a:gd name="connsiteX14" fmla="*/ 120816 w 191937"/>
                    <a:gd name="connsiteY14" fmla="*/ 89814 h 155008"/>
                    <a:gd name="connsiteX15" fmla="*/ 175069 w 191937"/>
                    <a:gd name="connsiteY15" fmla="*/ 48326 h 155008"/>
                    <a:gd name="connsiteX16" fmla="*/ 191937 w 191937"/>
                    <a:gd name="connsiteY16" fmla="*/ 0 h 155008"/>
                    <a:gd name="connsiteX17" fmla="*/ 174932 w 191937"/>
                    <a:gd name="connsiteY17" fmla="*/ 16686 h 155008"/>
                    <a:gd name="connsiteX18" fmla="*/ 174157 w 191937"/>
                    <a:gd name="connsiteY18" fmla="*/ 17324 h 155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1937" h="155008">
                      <a:moveTo>
                        <a:pt x="174157" y="17324"/>
                      </a:moveTo>
                      <a:cubicBezTo>
                        <a:pt x="161391" y="26899"/>
                        <a:pt x="145891" y="31914"/>
                        <a:pt x="130846" y="36473"/>
                      </a:cubicBezTo>
                      <a:cubicBezTo>
                        <a:pt x="113521" y="41944"/>
                        <a:pt x="95741" y="46047"/>
                        <a:pt x="77960" y="49694"/>
                      </a:cubicBezTo>
                      <a:cubicBezTo>
                        <a:pt x="68842" y="51518"/>
                        <a:pt x="59268" y="53797"/>
                        <a:pt x="50150" y="56077"/>
                      </a:cubicBezTo>
                      <a:cubicBezTo>
                        <a:pt x="42855" y="57900"/>
                        <a:pt x="36017" y="59724"/>
                        <a:pt x="28722" y="62459"/>
                      </a:cubicBezTo>
                      <a:cubicBezTo>
                        <a:pt x="22339" y="64739"/>
                        <a:pt x="16413" y="67930"/>
                        <a:pt x="11854" y="72489"/>
                      </a:cubicBezTo>
                      <a:cubicBezTo>
                        <a:pt x="5927" y="78416"/>
                        <a:pt x="0" y="87534"/>
                        <a:pt x="0" y="100300"/>
                      </a:cubicBezTo>
                      <a:lnTo>
                        <a:pt x="0" y="155009"/>
                      </a:lnTo>
                      <a:lnTo>
                        <a:pt x="48326" y="155009"/>
                      </a:lnTo>
                      <a:lnTo>
                        <a:pt x="48326" y="128110"/>
                      </a:lnTo>
                      <a:cubicBezTo>
                        <a:pt x="48326" y="123551"/>
                        <a:pt x="49238" y="118536"/>
                        <a:pt x="51973" y="114889"/>
                      </a:cubicBezTo>
                      <a:cubicBezTo>
                        <a:pt x="55165" y="110330"/>
                        <a:pt x="60180" y="108050"/>
                        <a:pt x="65195" y="106227"/>
                      </a:cubicBezTo>
                      <a:cubicBezTo>
                        <a:pt x="71122" y="104403"/>
                        <a:pt x="76593" y="103035"/>
                        <a:pt x="82519" y="101667"/>
                      </a:cubicBezTo>
                      <a:cubicBezTo>
                        <a:pt x="86167" y="100756"/>
                        <a:pt x="89814" y="99844"/>
                        <a:pt x="93461" y="98932"/>
                      </a:cubicBezTo>
                      <a:cubicBezTo>
                        <a:pt x="102579" y="96197"/>
                        <a:pt x="111697" y="93005"/>
                        <a:pt x="120816" y="89814"/>
                      </a:cubicBezTo>
                      <a:cubicBezTo>
                        <a:pt x="142243" y="82519"/>
                        <a:pt x="162303" y="67930"/>
                        <a:pt x="175069" y="48326"/>
                      </a:cubicBezTo>
                      <a:cubicBezTo>
                        <a:pt x="184643" y="34193"/>
                        <a:pt x="190570" y="17324"/>
                        <a:pt x="191937" y="0"/>
                      </a:cubicBezTo>
                      <a:cubicBezTo>
                        <a:pt x="186466" y="6383"/>
                        <a:pt x="181315" y="12127"/>
                        <a:pt x="174932" y="16686"/>
                      </a:cubicBezTo>
                      <a:lnTo>
                        <a:pt x="174157" y="173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0F39A85-66D7-DFEA-8AFC-E5B03FE8C47B}"/>
                    </a:ext>
                  </a:extLst>
                </p:cNvPr>
                <p:cNvSpPr/>
                <p:nvPr/>
              </p:nvSpPr>
              <p:spPr>
                <a:xfrm>
                  <a:off x="870072" y="6040201"/>
                  <a:ext cx="55665" cy="191937"/>
                </a:xfrm>
                <a:custGeom>
                  <a:avLst/>
                  <a:gdLst>
                    <a:gd name="connsiteX0" fmla="*/ 25120 w 55665"/>
                    <a:gd name="connsiteY0" fmla="*/ 106227 h 191937"/>
                    <a:gd name="connsiteX1" fmla="*/ 17826 w 55665"/>
                    <a:gd name="connsiteY1" fmla="*/ 96197 h 191937"/>
                    <a:gd name="connsiteX2" fmla="*/ 15546 w 55665"/>
                    <a:gd name="connsiteY2" fmla="*/ 82975 h 191937"/>
                    <a:gd name="connsiteX3" fmla="*/ 15546 w 55665"/>
                    <a:gd name="connsiteY3" fmla="*/ 7750 h 191937"/>
                    <a:gd name="connsiteX4" fmla="*/ 7796 w 55665"/>
                    <a:gd name="connsiteY4" fmla="*/ 0 h 191937"/>
                    <a:gd name="connsiteX5" fmla="*/ 45 w 55665"/>
                    <a:gd name="connsiteY5" fmla="*/ 7750 h 191937"/>
                    <a:gd name="connsiteX6" fmla="*/ 45 w 55665"/>
                    <a:gd name="connsiteY6" fmla="*/ 149082 h 191937"/>
                    <a:gd name="connsiteX7" fmla="*/ 10987 w 55665"/>
                    <a:gd name="connsiteY7" fmla="*/ 171421 h 191937"/>
                    <a:gd name="connsiteX8" fmla="*/ 29679 w 55665"/>
                    <a:gd name="connsiteY8" fmla="*/ 181907 h 191937"/>
                    <a:gd name="connsiteX9" fmla="*/ 55666 w 55665"/>
                    <a:gd name="connsiteY9" fmla="*/ 191937 h 191937"/>
                    <a:gd name="connsiteX10" fmla="*/ 55666 w 55665"/>
                    <a:gd name="connsiteY10" fmla="*/ 155009 h 191937"/>
                    <a:gd name="connsiteX11" fmla="*/ 54298 w 55665"/>
                    <a:gd name="connsiteY11" fmla="*/ 141787 h 191937"/>
                    <a:gd name="connsiteX12" fmla="*/ 45180 w 55665"/>
                    <a:gd name="connsiteY12" fmla="*/ 127654 h 191937"/>
                    <a:gd name="connsiteX13" fmla="*/ 33782 w 55665"/>
                    <a:gd name="connsiteY13" fmla="*/ 115345 h 191937"/>
                    <a:gd name="connsiteX14" fmla="*/ 25120 w 55665"/>
                    <a:gd name="connsiteY14" fmla="*/ 106227 h 191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5665" h="191937">
                      <a:moveTo>
                        <a:pt x="25120" y="106227"/>
                      </a:moveTo>
                      <a:cubicBezTo>
                        <a:pt x="22385" y="103035"/>
                        <a:pt x="19649" y="99844"/>
                        <a:pt x="17826" y="96197"/>
                      </a:cubicBezTo>
                      <a:cubicBezTo>
                        <a:pt x="16002" y="92093"/>
                        <a:pt x="15546" y="87534"/>
                        <a:pt x="15546" y="82975"/>
                      </a:cubicBezTo>
                      <a:lnTo>
                        <a:pt x="15546" y="7750"/>
                      </a:lnTo>
                      <a:cubicBezTo>
                        <a:pt x="15546" y="3647"/>
                        <a:pt x="11899" y="0"/>
                        <a:pt x="7796" y="0"/>
                      </a:cubicBezTo>
                      <a:cubicBezTo>
                        <a:pt x="3692" y="0"/>
                        <a:pt x="45" y="3191"/>
                        <a:pt x="45" y="7750"/>
                      </a:cubicBezTo>
                      <a:lnTo>
                        <a:pt x="45" y="149082"/>
                      </a:lnTo>
                      <a:cubicBezTo>
                        <a:pt x="45" y="149082"/>
                        <a:pt x="-1323" y="162303"/>
                        <a:pt x="10987" y="171421"/>
                      </a:cubicBezTo>
                      <a:cubicBezTo>
                        <a:pt x="16914" y="175525"/>
                        <a:pt x="23297" y="178716"/>
                        <a:pt x="29679" y="181907"/>
                      </a:cubicBezTo>
                      <a:cubicBezTo>
                        <a:pt x="37886" y="185554"/>
                        <a:pt x="47004" y="189202"/>
                        <a:pt x="55666" y="191937"/>
                      </a:cubicBezTo>
                      <a:lnTo>
                        <a:pt x="55666" y="155009"/>
                      </a:lnTo>
                      <a:cubicBezTo>
                        <a:pt x="55666" y="150450"/>
                        <a:pt x="55666" y="145891"/>
                        <a:pt x="54298" y="141787"/>
                      </a:cubicBezTo>
                      <a:cubicBezTo>
                        <a:pt x="52475" y="136316"/>
                        <a:pt x="48827" y="131757"/>
                        <a:pt x="45180" y="127654"/>
                      </a:cubicBezTo>
                      <a:cubicBezTo>
                        <a:pt x="41533" y="123551"/>
                        <a:pt x="37430" y="119448"/>
                        <a:pt x="33782" y="115345"/>
                      </a:cubicBezTo>
                      <a:lnTo>
                        <a:pt x="25120" y="1062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9FBE1870-7C1A-032A-4CD7-B1917ACA9EC3}"/>
                    </a:ext>
                  </a:extLst>
                </p:cNvPr>
                <p:cNvSpPr/>
                <p:nvPr/>
              </p:nvSpPr>
              <p:spPr>
                <a:xfrm>
                  <a:off x="907388" y="5992787"/>
                  <a:ext cx="53290" cy="174612"/>
                </a:xfrm>
                <a:custGeom>
                  <a:avLst/>
                  <a:gdLst>
                    <a:gd name="connsiteX0" fmla="*/ 43881 w 53290"/>
                    <a:gd name="connsiteY0" fmla="*/ 156376 h 174612"/>
                    <a:gd name="connsiteX1" fmla="*/ 52087 w 53290"/>
                    <a:gd name="connsiteY1" fmla="*/ 142699 h 174612"/>
                    <a:gd name="connsiteX2" fmla="*/ 52087 w 53290"/>
                    <a:gd name="connsiteY2" fmla="*/ 127198 h 174612"/>
                    <a:gd name="connsiteX3" fmla="*/ 41602 w 53290"/>
                    <a:gd name="connsiteY3" fmla="*/ 103491 h 174612"/>
                    <a:gd name="connsiteX4" fmla="*/ 37498 w 53290"/>
                    <a:gd name="connsiteY4" fmla="*/ 94829 h 174612"/>
                    <a:gd name="connsiteX5" fmla="*/ 34307 w 53290"/>
                    <a:gd name="connsiteY5" fmla="*/ 87990 h 174612"/>
                    <a:gd name="connsiteX6" fmla="*/ 34307 w 53290"/>
                    <a:gd name="connsiteY6" fmla="*/ 7750 h 174612"/>
                    <a:gd name="connsiteX7" fmla="*/ 26557 w 53290"/>
                    <a:gd name="connsiteY7" fmla="*/ 0 h 174612"/>
                    <a:gd name="connsiteX8" fmla="*/ 18806 w 53290"/>
                    <a:gd name="connsiteY8" fmla="*/ 7750 h 174612"/>
                    <a:gd name="connsiteX9" fmla="*/ 18806 w 53290"/>
                    <a:gd name="connsiteY9" fmla="*/ 87534 h 174612"/>
                    <a:gd name="connsiteX10" fmla="*/ 15615 w 53290"/>
                    <a:gd name="connsiteY10" fmla="*/ 94373 h 174612"/>
                    <a:gd name="connsiteX11" fmla="*/ 11512 w 53290"/>
                    <a:gd name="connsiteY11" fmla="*/ 102123 h 174612"/>
                    <a:gd name="connsiteX12" fmla="*/ 1026 w 53290"/>
                    <a:gd name="connsiteY12" fmla="*/ 126742 h 174612"/>
                    <a:gd name="connsiteX13" fmla="*/ 1026 w 53290"/>
                    <a:gd name="connsiteY13" fmla="*/ 142243 h 174612"/>
                    <a:gd name="connsiteX14" fmla="*/ 9232 w 53290"/>
                    <a:gd name="connsiteY14" fmla="*/ 155920 h 174612"/>
                    <a:gd name="connsiteX15" fmla="*/ 26648 w 53290"/>
                    <a:gd name="connsiteY15" fmla="*/ 174613 h 174612"/>
                    <a:gd name="connsiteX16" fmla="*/ 43881 w 53290"/>
                    <a:gd name="connsiteY16" fmla="*/ 156376 h 174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3290" h="174612">
                      <a:moveTo>
                        <a:pt x="43881" y="156376"/>
                      </a:moveTo>
                      <a:cubicBezTo>
                        <a:pt x="47072" y="152273"/>
                        <a:pt x="50720" y="148170"/>
                        <a:pt x="52087" y="142699"/>
                      </a:cubicBezTo>
                      <a:cubicBezTo>
                        <a:pt x="53911" y="137684"/>
                        <a:pt x="53455" y="132213"/>
                        <a:pt x="52087" y="127198"/>
                      </a:cubicBezTo>
                      <a:cubicBezTo>
                        <a:pt x="49808" y="118992"/>
                        <a:pt x="45705" y="111242"/>
                        <a:pt x="41602" y="103491"/>
                      </a:cubicBezTo>
                      <a:cubicBezTo>
                        <a:pt x="40234" y="100300"/>
                        <a:pt x="38866" y="97564"/>
                        <a:pt x="37498" y="94829"/>
                      </a:cubicBezTo>
                      <a:cubicBezTo>
                        <a:pt x="36131" y="92549"/>
                        <a:pt x="35675" y="90726"/>
                        <a:pt x="34307" y="87990"/>
                      </a:cubicBezTo>
                      <a:lnTo>
                        <a:pt x="34307" y="7750"/>
                      </a:lnTo>
                      <a:cubicBezTo>
                        <a:pt x="34307" y="3647"/>
                        <a:pt x="31116" y="0"/>
                        <a:pt x="26557" y="0"/>
                      </a:cubicBezTo>
                      <a:cubicBezTo>
                        <a:pt x="21998" y="0"/>
                        <a:pt x="18806" y="3191"/>
                        <a:pt x="18806" y="7750"/>
                      </a:cubicBezTo>
                      <a:lnTo>
                        <a:pt x="18806" y="87534"/>
                      </a:lnTo>
                      <a:cubicBezTo>
                        <a:pt x="17438" y="90270"/>
                        <a:pt x="16527" y="92093"/>
                        <a:pt x="15615" y="94373"/>
                      </a:cubicBezTo>
                      <a:cubicBezTo>
                        <a:pt x="14247" y="97108"/>
                        <a:pt x="12879" y="99388"/>
                        <a:pt x="11512" y="102123"/>
                      </a:cubicBezTo>
                      <a:cubicBezTo>
                        <a:pt x="7409" y="110330"/>
                        <a:pt x="3305" y="118080"/>
                        <a:pt x="1026" y="126742"/>
                      </a:cubicBezTo>
                      <a:cubicBezTo>
                        <a:pt x="-342" y="131757"/>
                        <a:pt x="-342" y="137228"/>
                        <a:pt x="1026" y="142243"/>
                      </a:cubicBezTo>
                      <a:cubicBezTo>
                        <a:pt x="2849" y="147258"/>
                        <a:pt x="6041" y="151817"/>
                        <a:pt x="9232" y="155920"/>
                      </a:cubicBezTo>
                      <a:lnTo>
                        <a:pt x="26648" y="174613"/>
                      </a:lnTo>
                      <a:lnTo>
                        <a:pt x="43881" y="156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6EA65391-86C5-4D72-BB82-2BA1C47D9A32}"/>
                    </a:ext>
                  </a:extLst>
                </p:cNvPr>
                <p:cNvSpPr/>
                <p:nvPr/>
              </p:nvSpPr>
              <p:spPr>
                <a:xfrm>
                  <a:off x="942136" y="6180165"/>
                  <a:ext cx="210643" cy="127654"/>
                </a:xfrm>
                <a:custGeom>
                  <a:avLst/>
                  <a:gdLst>
                    <a:gd name="connsiteX0" fmla="*/ 104873 w 210643"/>
                    <a:gd name="connsiteY0" fmla="*/ 91637 h 127654"/>
                    <a:gd name="connsiteX1" fmla="*/ 126301 w 210643"/>
                    <a:gd name="connsiteY1" fmla="*/ 86167 h 127654"/>
                    <a:gd name="connsiteX2" fmla="*/ 170980 w 210643"/>
                    <a:gd name="connsiteY2" fmla="*/ 62915 h 127654"/>
                    <a:gd name="connsiteX3" fmla="*/ 200158 w 210643"/>
                    <a:gd name="connsiteY3" fmla="*/ 26899 h 127654"/>
                    <a:gd name="connsiteX4" fmla="*/ 210644 w 210643"/>
                    <a:gd name="connsiteY4" fmla="*/ 0 h 127654"/>
                    <a:gd name="connsiteX5" fmla="*/ 189627 w 210643"/>
                    <a:gd name="connsiteY5" fmla="*/ 15546 h 127654"/>
                    <a:gd name="connsiteX6" fmla="*/ 187848 w 210643"/>
                    <a:gd name="connsiteY6" fmla="*/ 16413 h 127654"/>
                    <a:gd name="connsiteX7" fmla="*/ 136787 w 210643"/>
                    <a:gd name="connsiteY7" fmla="*/ 31458 h 127654"/>
                    <a:gd name="connsiteX8" fmla="*/ 105785 w 210643"/>
                    <a:gd name="connsiteY8" fmla="*/ 36473 h 127654"/>
                    <a:gd name="connsiteX9" fmla="*/ 96667 w 210643"/>
                    <a:gd name="connsiteY9" fmla="*/ 37840 h 127654"/>
                    <a:gd name="connsiteX10" fmla="*/ 51532 w 210643"/>
                    <a:gd name="connsiteY10" fmla="*/ 45591 h 127654"/>
                    <a:gd name="connsiteX11" fmla="*/ 24178 w 210643"/>
                    <a:gd name="connsiteY11" fmla="*/ 56077 h 127654"/>
                    <a:gd name="connsiteX12" fmla="*/ 8221 w 210643"/>
                    <a:gd name="connsiteY12" fmla="*/ 68386 h 127654"/>
                    <a:gd name="connsiteX13" fmla="*/ 926 w 210643"/>
                    <a:gd name="connsiteY13" fmla="*/ 84343 h 127654"/>
                    <a:gd name="connsiteX14" fmla="*/ 14 w 210643"/>
                    <a:gd name="connsiteY14" fmla="*/ 106682 h 127654"/>
                    <a:gd name="connsiteX15" fmla="*/ 14 w 210643"/>
                    <a:gd name="connsiteY15" fmla="*/ 127654 h 127654"/>
                    <a:gd name="connsiteX16" fmla="*/ 15971 w 210643"/>
                    <a:gd name="connsiteY16" fmla="*/ 115345 h 127654"/>
                    <a:gd name="connsiteX17" fmla="*/ 47429 w 210643"/>
                    <a:gd name="connsiteY17" fmla="*/ 104403 h 127654"/>
                    <a:gd name="connsiteX18" fmla="*/ 83901 w 210643"/>
                    <a:gd name="connsiteY18" fmla="*/ 96197 h 127654"/>
                    <a:gd name="connsiteX19" fmla="*/ 104873 w 210643"/>
                    <a:gd name="connsiteY19" fmla="*/ 91637 h 127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10643" h="127654">
                      <a:moveTo>
                        <a:pt x="104873" y="91637"/>
                      </a:moveTo>
                      <a:cubicBezTo>
                        <a:pt x="112168" y="90270"/>
                        <a:pt x="119006" y="88446"/>
                        <a:pt x="126301" y="86167"/>
                      </a:cubicBezTo>
                      <a:cubicBezTo>
                        <a:pt x="142258" y="81152"/>
                        <a:pt x="157759" y="73857"/>
                        <a:pt x="170980" y="62915"/>
                      </a:cubicBezTo>
                      <a:cubicBezTo>
                        <a:pt x="182834" y="53341"/>
                        <a:pt x="192863" y="41032"/>
                        <a:pt x="200158" y="26899"/>
                      </a:cubicBezTo>
                      <a:cubicBezTo>
                        <a:pt x="204717" y="18236"/>
                        <a:pt x="207908" y="9118"/>
                        <a:pt x="210644" y="0"/>
                      </a:cubicBezTo>
                      <a:cubicBezTo>
                        <a:pt x="203805" y="6383"/>
                        <a:pt x="197833" y="11261"/>
                        <a:pt x="189627" y="15546"/>
                      </a:cubicBezTo>
                      <a:lnTo>
                        <a:pt x="187848" y="16413"/>
                      </a:lnTo>
                      <a:cubicBezTo>
                        <a:pt x="171892" y="24163"/>
                        <a:pt x="154111" y="28266"/>
                        <a:pt x="136787" y="31458"/>
                      </a:cubicBezTo>
                      <a:cubicBezTo>
                        <a:pt x="126757" y="33281"/>
                        <a:pt x="116271" y="35105"/>
                        <a:pt x="105785" y="36473"/>
                      </a:cubicBezTo>
                      <a:cubicBezTo>
                        <a:pt x="102594" y="36974"/>
                        <a:pt x="99858" y="37384"/>
                        <a:pt x="96667" y="37840"/>
                      </a:cubicBezTo>
                      <a:cubicBezTo>
                        <a:pt x="81622" y="39664"/>
                        <a:pt x="66121" y="41944"/>
                        <a:pt x="51532" y="45591"/>
                      </a:cubicBezTo>
                      <a:cubicBezTo>
                        <a:pt x="41958" y="47870"/>
                        <a:pt x="32840" y="51062"/>
                        <a:pt x="24178" y="56077"/>
                      </a:cubicBezTo>
                      <a:cubicBezTo>
                        <a:pt x="18251" y="59268"/>
                        <a:pt x="12324" y="62915"/>
                        <a:pt x="8221" y="68386"/>
                      </a:cubicBezTo>
                      <a:cubicBezTo>
                        <a:pt x="4573" y="72945"/>
                        <a:pt x="1838" y="78416"/>
                        <a:pt x="926" y="84343"/>
                      </a:cubicBezTo>
                      <a:cubicBezTo>
                        <a:pt x="-441" y="91637"/>
                        <a:pt x="151" y="98841"/>
                        <a:pt x="14" y="106682"/>
                      </a:cubicBezTo>
                      <a:lnTo>
                        <a:pt x="14" y="127654"/>
                      </a:lnTo>
                      <a:cubicBezTo>
                        <a:pt x="4573" y="123095"/>
                        <a:pt x="9588" y="118536"/>
                        <a:pt x="15971" y="115345"/>
                      </a:cubicBezTo>
                      <a:cubicBezTo>
                        <a:pt x="26001" y="110330"/>
                        <a:pt x="36943" y="107138"/>
                        <a:pt x="47429" y="104403"/>
                      </a:cubicBezTo>
                      <a:cubicBezTo>
                        <a:pt x="59282" y="101212"/>
                        <a:pt x="83901" y="96197"/>
                        <a:pt x="83901" y="96197"/>
                      </a:cubicBezTo>
                      <a:lnTo>
                        <a:pt x="104873" y="916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5A8E8FD1-27D5-6FB1-7F7B-D0A69EB20560}"/>
                    </a:ext>
                  </a:extLst>
                </p:cNvPr>
                <p:cNvSpPr/>
                <p:nvPr/>
              </p:nvSpPr>
              <p:spPr>
                <a:xfrm>
                  <a:off x="715108" y="6180165"/>
                  <a:ext cx="210643" cy="127654"/>
                </a:xfrm>
                <a:custGeom>
                  <a:avLst/>
                  <a:gdLst>
                    <a:gd name="connsiteX0" fmla="*/ 126742 w 210643"/>
                    <a:gd name="connsiteY0" fmla="*/ 96197 h 127654"/>
                    <a:gd name="connsiteX1" fmla="*/ 163215 w 210643"/>
                    <a:gd name="connsiteY1" fmla="*/ 104403 h 127654"/>
                    <a:gd name="connsiteX2" fmla="*/ 194673 w 210643"/>
                    <a:gd name="connsiteY2" fmla="*/ 115345 h 127654"/>
                    <a:gd name="connsiteX3" fmla="*/ 210629 w 210643"/>
                    <a:gd name="connsiteY3" fmla="*/ 127654 h 127654"/>
                    <a:gd name="connsiteX4" fmla="*/ 210629 w 210643"/>
                    <a:gd name="connsiteY4" fmla="*/ 106682 h 127654"/>
                    <a:gd name="connsiteX5" fmla="*/ 209718 w 210643"/>
                    <a:gd name="connsiteY5" fmla="*/ 84343 h 127654"/>
                    <a:gd name="connsiteX6" fmla="*/ 202423 w 210643"/>
                    <a:gd name="connsiteY6" fmla="*/ 68386 h 127654"/>
                    <a:gd name="connsiteX7" fmla="*/ 186466 w 210643"/>
                    <a:gd name="connsiteY7" fmla="*/ 56077 h 127654"/>
                    <a:gd name="connsiteX8" fmla="*/ 159112 w 210643"/>
                    <a:gd name="connsiteY8" fmla="*/ 45591 h 127654"/>
                    <a:gd name="connsiteX9" fmla="*/ 113977 w 210643"/>
                    <a:gd name="connsiteY9" fmla="*/ 37840 h 127654"/>
                    <a:gd name="connsiteX10" fmla="*/ 104859 w 210643"/>
                    <a:gd name="connsiteY10" fmla="*/ 36473 h 127654"/>
                    <a:gd name="connsiteX11" fmla="*/ 73857 w 210643"/>
                    <a:gd name="connsiteY11" fmla="*/ 31458 h 127654"/>
                    <a:gd name="connsiteX12" fmla="*/ 22795 w 210643"/>
                    <a:gd name="connsiteY12" fmla="*/ 16413 h 127654"/>
                    <a:gd name="connsiteX13" fmla="*/ 21017 w 210643"/>
                    <a:gd name="connsiteY13" fmla="*/ 15546 h 127654"/>
                    <a:gd name="connsiteX14" fmla="*/ 0 w 210643"/>
                    <a:gd name="connsiteY14" fmla="*/ 0 h 127654"/>
                    <a:gd name="connsiteX15" fmla="*/ 10486 w 210643"/>
                    <a:gd name="connsiteY15" fmla="*/ 26899 h 127654"/>
                    <a:gd name="connsiteX16" fmla="*/ 39664 w 210643"/>
                    <a:gd name="connsiteY16" fmla="*/ 62915 h 127654"/>
                    <a:gd name="connsiteX17" fmla="*/ 84343 w 210643"/>
                    <a:gd name="connsiteY17" fmla="*/ 86167 h 127654"/>
                    <a:gd name="connsiteX18" fmla="*/ 105771 w 210643"/>
                    <a:gd name="connsiteY18" fmla="*/ 91637 h 127654"/>
                    <a:gd name="connsiteX19" fmla="*/ 126742 w 210643"/>
                    <a:gd name="connsiteY19" fmla="*/ 96197 h 127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10643" h="127654">
                      <a:moveTo>
                        <a:pt x="126742" y="96197"/>
                      </a:moveTo>
                      <a:cubicBezTo>
                        <a:pt x="126742" y="96197"/>
                        <a:pt x="151361" y="101212"/>
                        <a:pt x="163215" y="104403"/>
                      </a:cubicBezTo>
                      <a:cubicBezTo>
                        <a:pt x="173701" y="107138"/>
                        <a:pt x="184643" y="110330"/>
                        <a:pt x="194673" y="115345"/>
                      </a:cubicBezTo>
                      <a:cubicBezTo>
                        <a:pt x="201055" y="118536"/>
                        <a:pt x="206070" y="123095"/>
                        <a:pt x="210629" y="127654"/>
                      </a:cubicBezTo>
                      <a:lnTo>
                        <a:pt x="210629" y="106682"/>
                      </a:lnTo>
                      <a:cubicBezTo>
                        <a:pt x="210493" y="98841"/>
                        <a:pt x="211085" y="91637"/>
                        <a:pt x="209718" y="84343"/>
                      </a:cubicBezTo>
                      <a:cubicBezTo>
                        <a:pt x="208806" y="78416"/>
                        <a:pt x="206070" y="72945"/>
                        <a:pt x="202423" y="68386"/>
                      </a:cubicBezTo>
                      <a:cubicBezTo>
                        <a:pt x="198320" y="62915"/>
                        <a:pt x="192393" y="59268"/>
                        <a:pt x="186466" y="56077"/>
                      </a:cubicBezTo>
                      <a:cubicBezTo>
                        <a:pt x="177804" y="51062"/>
                        <a:pt x="168686" y="47870"/>
                        <a:pt x="159112" y="45591"/>
                      </a:cubicBezTo>
                      <a:cubicBezTo>
                        <a:pt x="144523" y="41944"/>
                        <a:pt x="129022" y="39664"/>
                        <a:pt x="113977" y="37840"/>
                      </a:cubicBezTo>
                      <a:cubicBezTo>
                        <a:pt x="110786" y="37384"/>
                        <a:pt x="108050" y="36974"/>
                        <a:pt x="104859" y="36473"/>
                      </a:cubicBezTo>
                      <a:cubicBezTo>
                        <a:pt x="94373" y="35105"/>
                        <a:pt x="83887" y="33281"/>
                        <a:pt x="73857" y="31458"/>
                      </a:cubicBezTo>
                      <a:cubicBezTo>
                        <a:pt x="56533" y="28266"/>
                        <a:pt x="38752" y="24163"/>
                        <a:pt x="22795" y="16413"/>
                      </a:cubicBezTo>
                      <a:lnTo>
                        <a:pt x="21017" y="15546"/>
                      </a:lnTo>
                      <a:cubicBezTo>
                        <a:pt x="12811" y="11261"/>
                        <a:pt x="6839" y="6383"/>
                        <a:pt x="0" y="0"/>
                      </a:cubicBezTo>
                      <a:cubicBezTo>
                        <a:pt x="2735" y="9118"/>
                        <a:pt x="5927" y="18236"/>
                        <a:pt x="10486" y="26899"/>
                      </a:cubicBezTo>
                      <a:cubicBezTo>
                        <a:pt x="17780" y="41032"/>
                        <a:pt x="27810" y="53341"/>
                        <a:pt x="39664" y="62915"/>
                      </a:cubicBezTo>
                      <a:cubicBezTo>
                        <a:pt x="52885" y="73857"/>
                        <a:pt x="68386" y="81152"/>
                        <a:pt x="84343" y="86167"/>
                      </a:cubicBezTo>
                      <a:cubicBezTo>
                        <a:pt x="91637" y="88446"/>
                        <a:pt x="98476" y="90270"/>
                        <a:pt x="105771" y="91637"/>
                      </a:cubicBezTo>
                      <a:lnTo>
                        <a:pt x="126742" y="961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9B5F774B-E7C9-1F10-BADA-4E5F00BD977F}"/>
                    </a:ext>
                  </a:extLst>
                </p:cNvPr>
                <p:cNvSpPr/>
                <p:nvPr/>
              </p:nvSpPr>
              <p:spPr>
                <a:xfrm>
                  <a:off x="942151" y="6040201"/>
                  <a:ext cx="55665" cy="191937"/>
                </a:xfrm>
                <a:custGeom>
                  <a:avLst/>
                  <a:gdLst>
                    <a:gd name="connsiteX0" fmla="*/ 21884 w 55665"/>
                    <a:gd name="connsiteY0" fmla="*/ 115345 h 191937"/>
                    <a:gd name="connsiteX1" fmla="*/ 10486 w 55665"/>
                    <a:gd name="connsiteY1" fmla="*/ 127654 h 191937"/>
                    <a:gd name="connsiteX2" fmla="*/ 1368 w 55665"/>
                    <a:gd name="connsiteY2" fmla="*/ 141787 h 191937"/>
                    <a:gd name="connsiteX3" fmla="*/ 0 w 55665"/>
                    <a:gd name="connsiteY3" fmla="*/ 155009 h 191937"/>
                    <a:gd name="connsiteX4" fmla="*/ 0 w 55665"/>
                    <a:gd name="connsiteY4" fmla="*/ 191937 h 191937"/>
                    <a:gd name="connsiteX5" fmla="*/ 25987 w 55665"/>
                    <a:gd name="connsiteY5" fmla="*/ 181907 h 191937"/>
                    <a:gd name="connsiteX6" fmla="*/ 44679 w 55665"/>
                    <a:gd name="connsiteY6" fmla="*/ 171421 h 191937"/>
                    <a:gd name="connsiteX7" fmla="*/ 55621 w 55665"/>
                    <a:gd name="connsiteY7" fmla="*/ 149082 h 191937"/>
                    <a:gd name="connsiteX8" fmla="*/ 55621 w 55665"/>
                    <a:gd name="connsiteY8" fmla="*/ 7750 h 191937"/>
                    <a:gd name="connsiteX9" fmla="*/ 47870 w 55665"/>
                    <a:gd name="connsiteY9" fmla="*/ 0 h 191937"/>
                    <a:gd name="connsiteX10" fmla="*/ 40120 w 55665"/>
                    <a:gd name="connsiteY10" fmla="*/ 7750 h 191937"/>
                    <a:gd name="connsiteX11" fmla="*/ 40120 w 55665"/>
                    <a:gd name="connsiteY11" fmla="*/ 82975 h 191937"/>
                    <a:gd name="connsiteX12" fmla="*/ 37840 w 55665"/>
                    <a:gd name="connsiteY12" fmla="*/ 96197 h 191937"/>
                    <a:gd name="connsiteX13" fmla="*/ 30546 w 55665"/>
                    <a:gd name="connsiteY13" fmla="*/ 106227 h 191937"/>
                    <a:gd name="connsiteX14" fmla="*/ 21884 w 55665"/>
                    <a:gd name="connsiteY14" fmla="*/ 115345 h 191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5665" h="191937">
                      <a:moveTo>
                        <a:pt x="21884" y="115345"/>
                      </a:moveTo>
                      <a:cubicBezTo>
                        <a:pt x="18236" y="119448"/>
                        <a:pt x="14133" y="123551"/>
                        <a:pt x="10486" y="127654"/>
                      </a:cubicBezTo>
                      <a:cubicBezTo>
                        <a:pt x="6839" y="131757"/>
                        <a:pt x="3191" y="136316"/>
                        <a:pt x="1368" y="141787"/>
                      </a:cubicBezTo>
                      <a:cubicBezTo>
                        <a:pt x="0" y="145891"/>
                        <a:pt x="0" y="150450"/>
                        <a:pt x="0" y="155009"/>
                      </a:cubicBezTo>
                      <a:lnTo>
                        <a:pt x="0" y="191937"/>
                      </a:lnTo>
                      <a:cubicBezTo>
                        <a:pt x="8662" y="189202"/>
                        <a:pt x="17780" y="185554"/>
                        <a:pt x="25987" y="181907"/>
                      </a:cubicBezTo>
                      <a:cubicBezTo>
                        <a:pt x="32369" y="178716"/>
                        <a:pt x="38752" y="175525"/>
                        <a:pt x="44679" y="171421"/>
                      </a:cubicBezTo>
                      <a:cubicBezTo>
                        <a:pt x="56989" y="162303"/>
                        <a:pt x="55621" y="149082"/>
                        <a:pt x="55621" y="149082"/>
                      </a:cubicBezTo>
                      <a:lnTo>
                        <a:pt x="55621" y="7750"/>
                      </a:lnTo>
                      <a:cubicBezTo>
                        <a:pt x="55621" y="3191"/>
                        <a:pt x="51973" y="0"/>
                        <a:pt x="47870" y="0"/>
                      </a:cubicBezTo>
                      <a:cubicBezTo>
                        <a:pt x="43767" y="0"/>
                        <a:pt x="40120" y="3647"/>
                        <a:pt x="40120" y="7750"/>
                      </a:cubicBezTo>
                      <a:lnTo>
                        <a:pt x="40120" y="82975"/>
                      </a:lnTo>
                      <a:cubicBezTo>
                        <a:pt x="40120" y="87534"/>
                        <a:pt x="39664" y="92093"/>
                        <a:pt x="37840" y="96197"/>
                      </a:cubicBezTo>
                      <a:cubicBezTo>
                        <a:pt x="36017" y="99844"/>
                        <a:pt x="33281" y="103035"/>
                        <a:pt x="30546" y="106227"/>
                      </a:cubicBezTo>
                      <a:lnTo>
                        <a:pt x="21884" y="1153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A7E97A4B-5EB9-D608-58AE-F9220B6ED23C}"/>
                    </a:ext>
                  </a:extLst>
                </p:cNvPr>
                <p:cNvSpPr/>
                <p:nvPr/>
              </p:nvSpPr>
              <p:spPr>
                <a:xfrm>
                  <a:off x="733801" y="6241804"/>
                  <a:ext cx="191937" cy="155008"/>
                </a:xfrm>
                <a:custGeom>
                  <a:avLst/>
                  <a:gdLst>
                    <a:gd name="connsiteX0" fmla="*/ 17005 w 191937"/>
                    <a:gd name="connsiteY0" fmla="*/ 16686 h 155008"/>
                    <a:gd name="connsiteX1" fmla="*/ 0 w 191937"/>
                    <a:gd name="connsiteY1" fmla="*/ 0 h 155008"/>
                    <a:gd name="connsiteX2" fmla="*/ 16869 w 191937"/>
                    <a:gd name="connsiteY2" fmla="*/ 48326 h 155008"/>
                    <a:gd name="connsiteX3" fmla="*/ 71122 w 191937"/>
                    <a:gd name="connsiteY3" fmla="*/ 89814 h 155008"/>
                    <a:gd name="connsiteX4" fmla="*/ 98476 w 191937"/>
                    <a:gd name="connsiteY4" fmla="*/ 98932 h 155008"/>
                    <a:gd name="connsiteX5" fmla="*/ 109418 w 191937"/>
                    <a:gd name="connsiteY5" fmla="*/ 101667 h 155008"/>
                    <a:gd name="connsiteX6" fmla="*/ 126742 w 191937"/>
                    <a:gd name="connsiteY6" fmla="*/ 106227 h 155008"/>
                    <a:gd name="connsiteX7" fmla="*/ 139964 w 191937"/>
                    <a:gd name="connsiteY7" fmla="*/ 114889 h 155008"/>
                    <a:gd name="connsiteX8" fmla="*/ 143611 w 191937"/>
                    <a:gd name="connsiteY8" fmla="*/ 128110 h 155008"/>
                    <a:gd name="connsiteX9" fmla="*/ 143611 w 191937"/>
                    <a:gd name="connsiteY9" fmla="*/ 155009 h 155008"/>
                    <a:gd name="connsiteX10" fmla="*/ 191937 w 191937"/>
                    <a:gd name="connsiteY10" fmla="*/ 155009 h 155008"/>
                    <a:gd name="connsiteX11" fmla="*/ 191937 w 191937"/>
                    <a:gd name="connsiteY11" fmla="*/ 100300 h 155008"/>
                    <a:gd name="connsiteX12" fmla="*/ 180084 w 191937"/>
                    <a:gd name="connsiteY12" fmla="*/ 72489 h 155008"/>
                    <a:gd name="connsiteX13" fmla="*/ 163215 w 191937"/>
                    <a:gd name="connsiteY13" fmla="*/ 62459 h 155008"/>
                    <a:gd name="connsiteX14" fmla="*/ 141787 w 191937"/>
                    <a:gd name="connsiteY14" fmla="*/ 56077 h 155008"/>
                    <a:gd name="connsiteX15" fmla="*/ 113977 w 191937"/>
                    <a:gd name="connsiteY15" fmla="*/ 49694 h 155008"/>
                    <a:gd name="connsiteX16" fmla="*/ 61092 w 191937"/>
                    <a:gd name="connsiteY16" fmla="*/ 36473 h 155008"/>
                    <a:gd name="connsiteX17" fmla="*/ 17780 w 191937"/>
                    <a:gd name="connsiteY17" fmla="*/ 17324 h 155008"/>
                    <a:gd name="connsiteX18" fmla="*/ 17005 w 191937"/>
                    <a:gd name="connsiteY18" fmla="*/ 16686 h 155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1937" h="155008">
                      <a:moveTo>
                        <a:pt x="17005" y="16686"/>
                      </a:moveTo>
                      <a:cubicBezTo>
                        <a:pt x="10623" y="12127"/>
                        <a:pt x="5471" y="6383"/>
                        <a:pt x="0" y="0"/>
                      </a:cubicBezTo>
                      <a:cubicBezTo>
                        <a:pt x="1368" y="17324"/>
                        <a:pt x="7295" y="34193"/>
                        <a:pt x="16869" y="48326"/>
                      </a:cubicBezTo>
                      <a:cubicBezTo>
                        <a:pt x="29634" y="67930"/>
                        <a:pt x="49694" y="82519"/>
                        <a:pt x="71122" y="89814"/>
                      </a:cubicBezTo>
                      <a:cubicBezTo>
                        <a:pt x="80240" y="93005"/>
                        <a:pt x="89358" y="96197"/>
                        <a:pt x="98476" y="98932"/>
                      </a:cubicBezTo>
                      <a:lnTo>
                        <a:pt x="109418" y="101667"/>
                      </a:lnTo>
                      <a:cubicBezTo>
                        <a:pt x="115345" y="103035"/>
                        <a:pt x="120816" y="104403"/>
                        <a:pt x="126742" y="106227"/>
                      </a:cubicBezTo>
                      <a:cubicBezTo>
                        <a:pt x="131757" y="108050"/>
                        <a:pt x="136772" y="110330"/>
                        <a:pt x="139964" y="114889"/>
                      </a:cubicBezTo>
                      <a:cubicBezTo>
                        <a:pt x="142699" y="118536"/>
                        <a:pt x="143611" y="123551"/>
                        <a:pt x="143611" y="128110"/>
                      </a:cubicBezTo>
                      <a:lnTo>
                        <a:pt x="143611" y="155009"/>
                      </a:lnTo>
                      <a:lnTo>
                        <a:pt x="191937" y="155009"/>
                      </a:lnTo>
                      <a:lnTo>
                        <a:pt x="191937" y="100300"/>
                      </a:lnTo>
                      <a:cubicBezTo>
                        <a:pt x="191937" y="87534"/>
                        <a:pt x="186010" y="78416"/>
                        <a:pt x="180084" y="72489"/>
                      </a:cubicBezTo>
                      <a:cubicBezTo>
                        <a:pt x="175525" y="67930"/>
                        <a:pt x="169598" y="64739"/>
                        <a:pt x="163215" y="62459"/>
                      </a:cubicBezTo>
                      <a:cubicBezTo>
                        <a:pt x="155921" y="59724"/>
                        <a:pt x="149082" y="57900"/>
                        <a:pt x="141787" y="56077"/>
                      </a:cubicBezTo>
                      <a:cubicBezTo>
                        <a:pt x="132669" y="53797"/>
                        <a:pt x="123095" y="51518"/>
                        <a:pt x="113977" y="49694"/>
                      </a:cubicBezTo>
                      <a:cubicBezTo>
                        <a:pt x="96197" y="46047"/>
                        <a:pt x="78416" y="41944"/>
                        <a:pt x="61092" y="36473"/>
                      </a:cubicBezTo>
                      <a:cubicBezTo>
                        <a:pt x="46047" y="31914"/>
                        <a:pt x="30546" y="26899"/>
                        <a:pt x="17780" y="17324"/>
                      </a:cubicBezTo>
                      <a:lnTo>
                        <a:pt x="17005" y="166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D858C4-20BB-2DCA-4F52-DDD4F7EB3BEB}"/>
                </a:ext>
              </a:extLst>
            </p:cNvPr>
            <p:cNvSpPr/>
            <p:nvPr/>
          </p:nvSpPr>
          <p:spPr>
            <a:xfrm>
              <a:off x="1243962" y="5919842"/>
              <a:ext cx="911815" cy="547089"/>
            </a:xfrm>
            <a:custGeom>
              <a:avLst/>
              <a:gdLst>
                <a:gd name="connsiteX0" fmla="*/ 0 w 911815"/>
                <a:gd name="connsiteY0" fmla="*/ 0 h 547089"/>
                <a:gd name="connsiteX1" fmla="*/ 911816 w 911815"/>
                <a:gd name="connsiteY1" fmla="*/ 0 h 547089"/>
                <a:gd name="connsiteX2" fmla="*/ 911816 w 911815"/>
                <a:gd name="connsiteY2" fmla="*/ 547089 h 547089"/>
                <a:gd name="connsiteX3" fmla="*/ 0 w 911815"/>
                <a:gd name="connsiteY3" fmla="*/ 547089 h 54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1815" h="547089">
                  <a:moveTo>
                    <a:pt x="0" y="0"/>
                  </a:moveTo>
                  <a:lnTo>
                    <a:pt x="911816" y="0"/>
                  </a:lnTo>
                  <a:lnTo>
                    <a:pt x="911816" y="547089"/>
                  </a:lnTo>
                  <a:lnTo>
                    <a:pt x="0" y="547089"/>
                  </a:lnTo>
                  <a:close/>
                </a:path>
              </a:pathLst>
            </a:custGeom>
            <a:solidFill>
              <a:srgbClr val="033529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2FDA89-F4E1-159C-8958-C7A83DCAFD84}"/>
                </a:ext>
              </a:extLst>
            </p:cNvPr>
            <p:cNvSpPr/>
            <p:nvPr/>
          </p:nvSpPr>
          <p:spPr>
            <a:xfrm>
              <a:off x="1929146" y="6209069"/>
              <a:ext cx="139644" cy="182271"/>
            </a:xfrm>
            <a:custGeom>
              <a:avLst/>
              <a:gdLst>
                <a:gd name="connsiteX0" fmla="*/ 49740 w 139644"/>
                <a:gd name="connsiteY0" fmla="*/ 27400 h 182271"/>
                <a:gd name="connsiteX1" fmla="*/ 32643 w 139644"/>
                <a:gd name="connsiteY1" fmla="*/ 27400 h 182271"/>
                <a:gd name="connsiteX2" fmla="*/ 32643 w 139644"/>
                <a:gd name="connsiteY2" fmla="*/ 83568 h 182271"/>
                <a:gd name="connsiteX3" fmla="*/ 50788 w 139644"/>
                <a:gd name="connsiteY3" fmla="*/ 83568 h 182271"/>
                <a:gd name="connsiteX4" fmla="*/ 72763 w 139644"/>
                <a:gd name="connsiteY4" fmla="*/ 80240 h 182271"/>
                <a:gd name="connsiteX5" fmla="*/ 85027 w 139644"/>
                <a:gd name="connsiteY5" fmla="*/ 70529 h 182271"/>
                <a:gd name="connsiteX6" fmla="*/ 89130 w 139644"/>
                <a:gd name="connsiteY6" fmla="*/ 54709 h 182271"/>
                <a:gd name="connsiteX7" fmla="*/ 84799 w 139644"/>
                <a:gd name="connsiteY7" fmla="*/ 38889 h 182271"/>
                <a:gd name="connsiteX8" fmla="*/ 71760 w 139644"/>
                <a:gd name="connsiteY8" fmla="*/ 30227 h 182271"/>
                <a:gd name="connsiteX9" fmla="*/ 49785 w 139644"/>
                <a:gd name="connsiteY9" fmla="*/ 27400 h 182271"/>
                <a:gd name="connsiteX10" fmla="*/ 51791 w 139644"/>
                <a:gd name="connsiteY10" fmla="*/ 46 h 182271"/>
                <a:gd name="connsiteX11" fmla="*/ 91364 w 139644"/>
                <a:gd name="connsiteY11" fmla="*/ 5927 h 182271"/>
                <a:gd name="connsiteX12" fmla="*/ 114615 w 139644"/>
                <a:gd name="connsiteY12" fmla="*/ 23798 h 182271"/>
                <a:gd name="connsiteX13" fmla="*/ 122274 w 139644"/>
                <a:gd name="connsiteY13" fmla="*/ 53660 h 182271"/>
                <a:gd name="connsiteX14" fmla="*/ 117168 w 139644"/>
                <a:gd name="connsiteY14" fmla="*/ 76365 h 182271"/>
                <a:gd name="connsiteX15" fmla="*/ 104403 w 139644"/>
                <a:gd name="connsiteY15" fmla="*/ 92185 h 182271"/>
                <a:gd name="connsiteX16" fmla="*/ 87306 w 139644"/>
                <a:gd name="connsiteY16" fmla="*/ 102123 h 182271"/>
                <a:gd name="connsiteX17" fmla="*/ 139645 w 139644"/>
                <a:gd name="connsiteY17" fmla="*/ 182272 h 182271"/>
                <a:gd name="connsiteX18" fmla="*/ 102898 w 139644"/>
                <a:gd name="connsiteY18" fmla="*/ 182272 h 182271"/>
                <a:gd name="connsiteX19" fmla="*/ 59222 w 139644"/>
                <a:gd name="connsiteY19" fmla="*/ 110284 h 182271"/>
                <a:gd name="connsiteX20" fmla="*/ 32689 w 139644"/>
                <a:gd name="connsiteY20" fmla="*/ 110284 h 182271"/>
                <a:gd name="connsiteX21" fmla="*/ 32689 w 139644"/>
                <a:gd name="connsiteY21" fmla="*/ 182272 h 182271"/>
                <a:gd name="connsiteX22" fmla="*/ 0 w 139644"/>
                <a:gd name="connsiteY22" fmla="*/ 182272 h 182271"/>
                <a:gd name="connsiteX23" fmla="*/ 0 w 139644"/>
                <a:gd name="connsiteY23" fmla="*/ 0 h 182271"/>
                <a:gd name="connsiteX24" fmla="*/ 51837 w 139644"/>
                <a:gd name="connsiteY24" fmla="*/ 0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9644" h="182271">
                  <a:moveTo>
                    <a:pt x="49740" y="27400"/>
                  </a:moveTo>
                  <a:lnTo>
                    <a:pt x="32643" y="27400"/>
                  </a:lnTo>
                  <a:lnTo>
                    <a:pt x="32643" y="83568"/>
                  </a:lnTo>
                  <a:lnTo>
                    <a:pt x="50788" y="83568"/>
                  </a:lnTo>
                  <a:cubicBezTo>
                    <a:pt x="59815" y="83568"/>
                    <a:pt x="67110" y="82474"/>
                    <a:pt x="72763" y="80240"/>
                  </a:cubicBezTo>
                  <a:cubicBezTo>
                    <a:pt x="78371" y="78051"/>
                    <a:pt x="82474" y="74814"/>
                    <a:pt x="85027" y="70529"/>
                  </a:cubicBezTo>
                  <a:cubicBezTo>
                    <a:pt x="87762" y="66289"/>
                    <a:pt x="89130" y="61000"/>
                    <a:pt x="89130" y="54709"/>
                  </a:cubicBezTo>
                  <a:cubicBezTo>
                    <a:pt x="89130" y="48053"/>
                    <a:pt x="87671" y="42810"/>
                    <a:pt x="84799" y="38889"/>
                  </a:cubicBezTo>
                  <a:cubicBezTo>
                    <a:pt x="81881" y="34786"/>
                    <a:pt x="77550" y="31914"/>
                    <a:pt x="71760" y="30227"/>
                  </a:cubicBezTo>
                  <a:cubicBezTo>
                    <a:pt x="66152" y="28357"/>
                    <a:pt x="58812" y="27400"/>
                    <a:pt x="49785" y="27400"/>
                  </a:cubicBezTo>
                  <a:close/>
                  <a:moveTo>
                    <a:pt x="51791" y="46"/>
                  </a:moveTo>
                  <a:cubicBezTo>
                    <a:pt x="67793" y="46"/>
                    <a:pt x="80969" y="2006"/>
                    <a:pt x="91364" y="5927"/>
                  </a:cubicBezTo>
                  <a:cubicBezTo>
                    <a:pt x="101759" y="9848"/>
                    <a:pt x="109509" y="15774"/>
                    <a:pt x="114615" y="23798"/>
                  </a:cubicBezTo>
                  <a:cubicBezTo>
                    <a:pt x="119721" y="31640"/>
                    <a:pt x="122274" y="41579"/>
                    <a:pt x="122274" y="53660"/>
                  </a:cubicBezTo>
                  <a:cubicBezTo>
                    <a:pt x="122274" y="62505"/>
                    <a:pt x="120588" y="70073"/>
                    <a:pt x="117168" y="76365"/>
                  </a:cubicBezTo>
                  <a:cubicBezTo>
                    <a:pt x="113931" y="82656"/>
                    <a:pt x="109691" y="87945"/>
                    <a:pt x="104403" y="92185"/>
                  </a:cubicBezTo>
                  <a:cubicBezTo>
                    <a:pt x="99114" y="96288"/>
                    <a:pt x="93415" y="99570"/>
                    <a:pt x="87306" y="102123"/>
                  </a:cubicBezTo>
                  <a:lnTo>
                    <a:pt x="139645" y="182272"/>
                  </a:lnTo>
                  <a:lnTo>
                    <a:pt x="102898" y="182272"/>
                  </a:lnTo>
                  <a:lnTo>
                    <a:pt x="59222" y="110284"/>
                  </a:lnTo>
                  <a:lnTo>
                    <a:pt x="32689" y="110284"/>
                  </a:lnTo>
                  <a:lnTo>
                    <a:pt x="32689" y="182272"/>
                  </a:lnTo>
                  <a:lnTo>
                    <a:pt x="0" y="182272"/>
                  </a:lnTo>
                  <a:lnTo>
                    <a:pt x="0" y="0"/>
                  </a:lnTo>
                  <a:lnTo>
                    <a:pt x="51837" y="0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487E0F-0848-71BE-8DE7-229478FCD7A3}"/>
                </a:ext>
              </a:extLst>
            </p:cNvPr>
            <p:cNvSpPr/>
            <p:nvPr/>
          </p:nvSpPr>
          <p:spPr>
            <a:xfrm>
              <a:off x="1739534" y="6209069"/>
              <a:ext cx="171056" cy="183046"/>
            </a:xfrm>
            <a:custGeom>
              <a:avLst/>
              <a:gdLst>
                <a:gd name="connsiteX0" fmla="*/ 95467 w 171056"/>
                <a:gd name="connsiteY0" fmla="*/ 59724 h 183046"/>
                <a:gd name="connsiteX1" fmla="*/ 92413 w 171056"/>
                <a:gd name="connsiteY1" fmla="*/ 50013 h 183046"/>
                <a:gd name="connsiteX2" fmla="*/ 88309 w 171056"/>
                <a:gd name="connsiteY2" fmla="*/ 37521 h 183046"/>
                <a:gd name="connsiteX3" fmla="*/ 85483 w 171056"/>
                <a:gd name="connsiteY3" fmla="*/ 26534 h 183046"/>
                <a:gd name="connsiteX4" fmla="*/ 82155 w 171056"/>
                <a:gd name="connsiteY4" fmla="*/ 38296 h 183046"/>
                <a:gd name="connsiteX5" fmla="*/ 78599 w 171056"/>
                <a:gd name="connsiteY5" fmla="*/ 50788 h 183046"/>
                <a:gd name="connsiteX6" fmla="*/ 76045 w 171056"/>
                <a:gd name="connsiteY6" fmla="*/ 59724 h 183046"/>
                <a:gd name="connsiteX7" fmla="*/ 59952 w 171056"/>
                <a:gd name="connsiteY7" fmla="*/ 106682 h 183046"/>
                <a:gd name="connsiteX8" fmla="*/ 111287 w 171056"/>
                <a:gd name="connsiteY8" fmla="*/ 106682 h 183046"/>
                <a:gd name="connsiteX9" fmla="*/ 95467 w 171056"/>
                <a:gd name="connsiteY9" fmla="*/ 59724 h 183046"/>
                <a:gd name="connsiteX10" fmla="*/ 136317 w 171056"/>
                <a:gd name="connsiteY10" fmla="*/ 183047 h 183046"/>
                <a:gd name="connsiteX11" fmla="*/ 119721 w 171056"/>
                <a:gd name="connsiteY11" fmla="*/ 134812 h 183046"/>
                <a:gd name="connsiteX12" fmla="*/ 51062 w 171056"/>
                <a:gd name="connsiteY12" fmla="*/ 134812 h 183046"/>
                <a:gd name="connsiteX13" fmla="*/ 34740 w 171056"/>
                <a:gd name="connsiteY13" fmla="*/ 183047 h 183046"/>
                <a:gd name="connsiteX14" fmla="*/ 0 w 171056"/>
                <a:gd name="connsiteY14" fmla="*/ 183047 h 183046"/>
                <a:gd name="connsiteX15" fmla="*/ 66882 w 171056"/>
                <a:gd name="connsiteY15" fmla="*/ 0 h 183046"/>
                <a:gd name="connsiteX16" fmla="*/ 104175 w 171056"/>
                <a:gd name="connsiteY16" fmla="*/ 0 h 183046"/>
                <a:gd name="connsiteX17" fmla="*/ 171057 w 171056"/>
                <a:gd name="connsiteY17" fmla="*/ 183047 h 183046"/>
                <a:gd name="connsiteX18" fmla="*/ 136317 w 171056"/>
                <a:gd name="connsiteY18" fmla="*/ 183047 h 18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1056" h="183046">
                  <a:moveTo>
                    <a:pt x="95467" y="59724"/>
                  </a:moveTo>
                  <a:cubicBezTo>
                    <a:pt x="94783" y="57353"/>
                    <a:pt x="93780" y="54116"/>
                    <a:pt x="92413" y="50013"/>
                  </a:cubicBezTo>
                  <a:cubicBezTo>
                    <a:pt x="91045" y="45910"/>
                    <a:pt x="89677" y="41761"/>
                    <a:pt x="88309" y="37521"/>
                  </a:cubicBezTo>
                  <a:cubicBezTo>
                    <a:pt x="87124" y="33099"/>
                    <a:pt x="86167" y="29452"/>
                    <a:pt x="85483" y="26534"/>
                  </a:cubicBezTo>
                  <a:cubicBezTo>
                    <a:pt x="84617" y="29953"/>
                    <a:pt x="83522" y="33828"/>
                    <a:pt x="82155" y="38296"/>
                  </a:cubicBezTo>
                  <a:cubicBezTo>
                    <a:pt x="80969" y="42719"/>
                    <a:pt x="79784" y="46867"/>
                    <a:pt x="78599" y="50788"/>
                  </a:cubicBezTo>
                  <a:cubicBezTo>
                    <a:pt x="77596" y="54709"/>
                    <a:pt x="76729" y="57672"/>
                    <a:pt x="76045" y="59724"/>
                  </a:cubicBezTo>
                  <a:lnTo>
                    <a:pt x="59952" y="106682"/>
                  </a:lnTo>
                  <a:lnTo>
                    <a:pt x="111287" y="106682"/>
                  </a:lnTo>
                  <a:lnTo>
                    <a:pt x="95467" y="59724"/>
                  </a:lnTo>
                  <a:close/>
                  <a:moveTo>
                    <a:pt x="136317" y="183047"/>
                  </a:moveTo>
                  <a:lnTo>
                    <a:pt x="119721" y="134812"/>
                  </a:lnTo>
                  <a:lnTo>
                    <a:pt x="51062" y="134812"/>
                  </a:lnTo>
                  <a:lnTo>
                    <a:pt x="34740" y="183047"/>
                  </a:lnTo>
                  <a:lnTo>
                    <a:pt x="0" y="183047"/>
                  </a:lnTo>
                  <a:lnTo>
                    <a:pt x="66882" y="0"/>
                  </a:lnTo>
                  <a:lnTo>
                    <a:pt x="104175" y="0"/>
                  </a:lnTo>
                  <a:lnTo>
                    <a:pt x="171057" y="183047"/>
                  </a:lnTo>
                  <a:lnTo>
                    <a:pt x="136317" y="183047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14753BB-E31D-9141-3411-8B00FDF53440}"/>
                </a:ext>
              </a:extLst>
            </p:cNvPr>
            <p:cNvSpPr/>
            <p:nvPr/>
          </p:nvSpPr>
          <p:spPr>
            <a:xfrm>
              <a:off x="1643747" y="6209069"/>
              <a:ext cx="76592" cy="182271"/>
            </a:xfrm>
            <a:custGeom>
              <a:avLst/>
              <a:gdLst>
                <a:gd name="connsiteX0" fmla="*/ 76593 w 76592"/>
                <a:gd name="connsiteY0" fmla="*/ 182272 h 182271"/>
                <a:gd name="connsiteX1" fmla="*/ 0 w 76592"/>
                <a:gd name="connsiteY1" fmla="*/ 182272 h 182271"/>
                <a:gd name="connsiteX2" fmla="*/ 0 w 76592"/>
                <a:gd name="connsiteY2" fmla="*/ 163671 h 182271"/>
                <a:gd name="connsiteX3" fmla="*/ 21975 w 76592"/>
                <a:gd name="connsiteY3" fmla="*/ 155465 h 182271"/>
                <a:gd name="connsiteX4" fmla="*/ 21975 w 76592"/>
                <a:gd name="connsiteY4" fmla="*/ 27081 h 182271"/>
                <a:gd name="connsiteX5" fmla="*/ 0 w 76592"/>
                <a:gd name="connsiteY5" fmla="*/ 18647 h 182271"/>
                <a:gd name="connsiteX6" fmla="*/ 0 w 76592"/>
                <a:gd name="connsiteY6" fmla="*/ 0 h 182271"/>
                <a:gd name="connsiteX7" fmla="*/ 76593 w 76592"/>
                <a:gd name="connsiteY7" fmla="*/ 0 h 182271"/>
                <a:gd name="connsiteX8" fmla="*/ 76593 w 76592"/>
                <a:gd name="connsiteY8" fmla="*/ 18647 h 182271"/>
                <a:gd name="connsiteX9" fmla="*/ 54663 w 76592"/>
                <a:gd name="connsiteY9" fmla="*/ 27081 h 182271"/>
                <a:gd name="connsiteX10" fmla="*/ 54663 w 76592"/>
                <a:gd name="connsiteY10" fmla="*/ 155465 h 182271"/>
                <a:gd name="connsiteX11" fmla="*/ 76593 w 76592"/>
                <a:gd name="connsiteY11" fmla="*/ 163671 h 182271"/>
                <a:gd name="connsiteX12" fmla="*/ 76593 w 76592"/>
                <a:gd name="connsiteY12" fmla="*/ 182272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592" h="182271">
                  <a:moveTo>
                    <a:pt x="76593" y="182272"/>
                  </a:moveTo>
                  <a:lnTo>
                    <a:pt x="0" y="182272"/>
                  </a:lnTo>
                  <a:lnTo>
                    <a:pt x="0" y="163671"/>
                  </a:lnTo>
                  <a:lnTo>
                    <a:pt x="21975" y="155465"/>
                  </a:lnTo>
                  <a:lnTo>
                    <a:pt x="21975" y="27081"/>
                  </a:lnTo>
                  <a:lnTo>
                    <a:pt x="0" y="18647"/>
                  </a:lnTo>
                  <a:lnTo>
                    <a:pt x="0" y="0"/>
                  </a:lnTo>
                  <a:lnTo>
                    <a:pt x="76593" y="0"/>
                  </a:lnTo>
                  <a:lnTo>
                    <a:pt x="76593" y="18647"/>
                  </a:lnTo>
                  <a:lnTo>
                    <a:pt x="54663" y="27081"/>
                  </a:lnTo>
                  <a:lnTo>
                    <a:pt x="54663" y="155465"/>
                  </a:lnTo>
                  <a:lnTo>
                    <a:pt x="76593" y="163671"/>
                  </a:lnTo>
                  <a:lnTo>
                    <a:pt x="76593" y="182272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E9F3D8-A4CA-FDB6-7A6A-5B042D159BE6}"/>
                </a:ext>
              </a:extLst>
            </p:cNvPr>
            <p:cNvSpPr/>
            <p:nvPr/>
          </p:nvSpPr>
          <p:spPr>
            <a:xfrm>
              <a:off x="1471916" y="6206608"/>
              <a:ext cx="150358" cy="187378"/>
            </a:xfrm>
            <a:custGeom>
              <a:avLst/>
              <a:gdLst>
                <a:gd name="connsiteX0" fmla="*/ 81425 w 150358"/>
                <a:gd name="connsiteY0" fmla="*/ 84753 h 187378"/>
                <a:gd name="connsiteX1" fmla="*/ 150358 w 150358"/>
                <a:gd name="connsiteY1" fmla="*/ 84753 h 187378"/>
                <a:gd name="connsiteX2" fmla="*/ 150358 w 150358"/>
                <a:gd name="connsiteY2" fmla="*/ 177439 h 187378"/>
                <a:gd name="connsiteX3" fmla="*/ 120496 w 150358"/>
                <a:gd name="connsiteY3" fmla="*/ 184825 h 187378"/>
                <a:gd name="connsiteX4" fmla="*/ 85756 w 150358"/>
                <a:gd name="connsiteY4" fmla="*/ 187378 h 187378"/>
                <a:gd name="connsiteX5" fmla="*/ 39026 w 150358"/>
                <a:gd name="connsiteY5" fmla="*/ 176391 h 187378"/>
                <a:gd name="connsiteX6" fmla="*/ 9939 w 150358"/>
                <a:gd name="connsiteY6" fmla="*/ 144477 h 187378"/>
                <a:gd name="connsiteX7" fmla="*/ 0 w 150358"/>
                <a:gd name="connsiteY7" fmla="*/ 93416 h 187378"/>
                <a:gd name="connsiteX8" fmla="*/ 11215 w 150358"/>
                <a:gd name="connsiteY8" fmla="*/ 43904 h 187378"/>
                <a:gd name="connsiteX9" fmla="*/ 43402 w 150358"/>
                <a:gd name="connsiteY9" fmla="*/ 11489 h 187378"/>
                <a:gd name="connsiteX10" fmla="*/ 94966 w 150358"/>
                <a:gd name="connsiteY10" fmla="*/ 0 h 187378"/>
                <a:gd name="connsiteX11" fmla="*/ 123551 w 150358"/>
                <a:gd name="connsiteY11" fmla="*/ 3055 h 187378"/>
                <a:gd name="connsiteX12" fmla="*/ 149082 w 150358"/>
                <a:gd name="connsiteY12" fmla="*/ 10987 h 187378"/>
                <a:gd name="connsiteX13" fmla="*/ 137867 w 150358"/>
                <a:gd name="connsiteY13" fmla="*/ 37795 h 187378"/>
                <a:gd name="connsiteX14" fmla="*/ 117715 w 150358"/>
                <a:gd name="connsiteY14" fmla="*/ 30637 h 187378"/>
                <a:gd name="connsiteX15" fmla="*/ 94236 w 150358"/>
                <a:gd name="connsiteY15" fmla="*/ 27582 h 187378"/>
                <a:gd name="connsiteX16" fmla="*/ 62049 w 150358"/>
                <a:gd name="connsiteY16" fmla="*/ 35743 h 187378"/>
                <a:gd name="connsiteX17" fmla="*/ 41123 w 150358"/>
                <a:gd name="connsiteY17" fmla="*/ 58994 h 187378"/>
                <a:gd name="connsiteX18" fmla="*/ 33965 w 150358"/>
                <a:gd name="connsiteY18" fmla="*/ 93963 h 187378"/>
                <a:gd name="connsiteX19" fmla="*/ 39573 w 150358"/>
                <a:gd name="connsiteY19" fmla="*/ 128429 h 187378"/>
                <a:gd name="connsiteX20" fmla="*/ 57444 w 150358"/>
                <a:gd name="connsiteY20" fmla="*/ 151681 h 187378"/>
                <a:gd name="connsiteX21" fmla="*/ 89358 w 150358"/>
                <a:gd name="connsiteY21" fmla="*/ 159841 h 187378"/>
                <a:gd name="connsiteX22" fmla="*/ 100847 w 150358"/>
                <a:gd name="connsiteY22" fmla="*/ 159340 h 187378"/>
                <a:gd name="connsiteX23" fmla="*/ 110056 w 150358"/>
                <a:gd name="connsiteY23" fmla="*/ 158063 h 187378"/>
                <a:gd name="connsiteX24" fmla="*/ 118217 w 150358"/>
                <a:gd name="connsiteY24" fmla="*/ 156513 h 187378"/>
                <a:gd name="connsiteX25" fmla="*/ 118217 w 150358"/>
                <a:gd name="connsiteY25" fmla="*/ 112609 h 187378"/>
                <a:gd name="connsiteX26" fmla="*/ 81471 w 150358"/>
                <a:gd name="connsiteY26" fmla="*/ 112609 h 187378"/>
                <a:gd name="connsiteX27" fmla="*/ 81471 w 150358"/>
                <a:gd name="connsiteY27" fmla="*/ 84799 h 1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0358" h="187378">
                  <a:moveTo>
                    <a:pt x="81425" y="84753"/>
                  </a:moveTo>
                  <a:lnTo>
                    <a:pt x="150358" y="84753"/>
                  </a:lnTo>
                  <a:lnTo>
                    <a:pt x="150358" y="177439"/>
                  </a:lnTo>
                  <a:cubicBezTo>
                    <a:pt x="140648" y="180676"/>
                    <a:pt x="130709" y="183138"/>
                    <a:pt x="120496" y="184825"/>
                  </a:cubicBezTo>
                  <a:cubicBezTo>
                    <a:pt x="110284" y="186512"/>
                    <a:pt x="98704" y="187378"/>
                    <a:pt x="85756" y="187378"/>
                  </a:cubicBezTo>
                  <a:cubicBezTo>
                    <a:pt x="67383" y="187378"/>
                    <a:pt x="51791" y="183731"/>
                    <a:pt x="39026" y="176391"/>
                  </a:cubicBezTo>
                  <a:cubicBezTo>
                    <a:pt x="26260" y="169051"/>
                    <a:pt x="16549" y="158428"/>
                    <a:pt x="9939" y="144477"/>
                  </a:cubicBezTo>
                  <a:cubicBezTo>
                    <a:pt x="3283" y="130526"/>
                    <a:pt x="0" y="113521"/>
                    <a:pt x="0" y="93416"/>
                  </a:cubicBezTo>
                  <a:cubicBezTo>
                    <a:pt x="0" y="73310"/>
                    <a:pt x="3738" y="57855"/>
                    <a:pt x="11215" y="43904"/>
                  </a:cubicBezTo>
                  <a:cubicBezTo>
                    <a:pt x="18692" y="29953"/>
                    <a:pt x="29406" y="19148"/>
                    <a:pt x="43402" y="11489"/>
                  </a:cubicBezTo>
                  <a:cubicBezTo>
                    <a:pt x="57536" y="3830"/>
                    <a:pt x="74723" y="0"/>
                    <a:pt x="94966" y="0"/>
                  </a:cubicBezTo>
                  <a:cubicBezTo>
                    <a:pt x="104859" y="0"/>
                    <a:pt x="114387" y="1003"/>
                    <a:pt x="123551" y="3055"/>
                  </a:cubicBezTo>
                  <a:cubicBezTo>
                    <a:pt x="132897" y="4924"/>
                    <a:pt x="141423" y="7568"/>
                    <a:pt x="149082" y="10987"/>
                  </a:cubicBezTo>
                  <a:lnTo>
                    <a:pt x="137867" y="37795"/>
                  </a:lnTo>
                  <a:cubicBezTo>
                    <a:pt x="132077" y="34877"/>
                    <a:pt x="125375" y="32506"/>
                    <a:pt x="117715" y="30637"/>
                  </a:cubicBezTo>
                  <a:cubicBezTo>
                    <a:pt x="110239" y="28585"/>
                    <a:pt x="102397" y="27582"/>
                    <a:pt x="94236" y="27582"/>
                  </a:cubicBezTo>
                  <a:cubicBezTo>
                    <a:pt x="81790" y="27582"/>
                    <a:pt x="71076" y="30318"/>
                    <a:pt x="62049" y="35743"/>
                  </a:cubicBezTo>
                  <a:cubicBezTo>
                    <a:pt x="53022" y="41168"/>
                    <a:pt x="46047" y="48919"/>
                    <a:pt x="41123" y="58994"/>
                  </a:cubicBezTo>
                  <a:cubicBezTo>
                    <a:pt x="36381" y="68842"/>
                    <a:pt x="33965" y="80513"/>
                    <a:pt x="33965" y="93963"/>
                  </a:cubicBezTo>
                  <a:cubicBezTo>
                    <a:pt x="33965" y="107412"/>
                    <a:pt x="35834" y="118399"/>
                    <a:pt x="39573" y="128429"/>
                  </a:cubicBezTo>
                  <a:cubicBezTo>
                    <a:pt x="43311" y="138277"/>
                    <a:pt x="49284" y="146027"/>
                    <a:pt x="57444" y="151681"/>
                  </a:cubicBezTo>
                  <a:cubicBezTo>
                    <a:pt x="65605" y="157106"/>
                    <a:pt x="76228" y="159841"/>
                    <a:pt x="89358" y="159841"/>
                  </a:cubicBezTo>
                  <a:cubicBezTo>
                    <a:pt x="93780" y="159841"/>
                    <a:pt x="97610" y="159659"/>
                    <a:pt x="100847" y="159340"/>
                  </a:cubicBezTo>
                  <a:cubicBezTo>
                    <a:pt x="104266" y="159021"/>
                    <a:pt x="107321" y="158565"/>
                    <a:pt x="110056" y="158063"/>
                  </a:cubicBezTo>
                  <a:cubicBezTo>
                    <a:pt x="112974" y="157562"/>
                    <a:pt x="115664" y="157060"/>
                    <a:pt x="118217" y="156513"/>
                  </a:cubicBezTo>
                  <a:lnTo>
                    <a:pt x="118217" y="112609"/>
                  </a:lnTo>
                  <a:lnTo>
                    <a:pt x="81471" y="112609"/>
                  </a:lnTo>
                  <a:lnTo>
                    <a:pt x="81471" y="84799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3621F46-15DE-5807-F189-6827BE0E04AA}"/>
                </a:ext>
              </a:extLst>
            </p:cNvPr>
            <p:cNvSpPr/>
            <p:nvPr/>
          </p:nvSpPr>
          <p:spPr>
            <a:xfrm>
              <a:off x="1316952" y="6206562"/>
              <a:ext cx="138641" cy="187423"/>
            </a:xfrm>
            <a:custGeom>
              <a:avLst/>
              <a:gdLst>
                <a:gd name="connsiteX0" fmla="*/ 86258 w 138641"/>
                <a:gd name="connsiteY0" fmla="*/ 27582 h 187423"/>
                <a:gd name="connsiteX1" fmla="*/ 64055 w 138641"/>
                <a:gd name="connsiteY1" fmla="*/ 32187 h 187423"/>
                <a:gd name="connsiteX2" fmla="*/ 47460 w 138641"/>
                <a:gd name="connsiteY2" fmla="*/ 45454 h 187423"/>
                <a:gd name="connsiteX3" fmla="*/ 37248 w 138641"/>
                <a:gd name="connsiteY3" fmla="*/ 66380 h 187423"/>
                <a:gd name="connsiteX4" fmla="*/ 33920 w 138641"/>
                <a:gd name="connsiteY4" fmla="*/ 93963 h 187423"/>
                <a:gd name="connsiteX5" fmla="*/ 39527 w 138641"/>
                <a:gd name="connsiteY5" fmla="*/ 129432 h 187423"/>
                <a:gd name="connsiteX6" fmla="*/ 56624 w 138641"/>
                <a:gd name="connsiteY6" fmla="*/ 151908 h 187423"/>
                <a:gd name="connsiteX7" fmla="*/ 85984 w 138641"/>
                <a:gd name="connsiteY7" fmla="*/ 159841 h 187423"/>
                <a:gd name="connsiteX8" fmla="*/ 108461 w 138641"/>
                <a:gd name="connsiteY8" fmla="*/ 157562 h 187423"/>
                <a:gd name="connsiteX9" fmla="*/ 131438 w 138641"/>
                <a:gd name="connsiteY9" fmla="*/ 150905 h 187423"/>
                <a:gd name="connsiteX10" fmla="*/ 131438 w 138641"/>
                <a:gd name="connsiteY10" fmla="*/ 178716 h 187423"/>
                <a:gd name="connsiteX11" fmla="*/ 108734 w 138641"/>
                <a:gd name="connsiteY11" fmla="*/ 185372 h 187423"/>
                <a:gd name="connsiteX12" fmla="*/ 82702 w 138641"/>
                <a:gd name="connsiteY12" fmla="*/ 187424 h 187423"/>
                <a:gd name="connsiteX13" fmla="*/ 36245 w 138641"/>
                <a:gd name="connsiteY13" fmla="*/ 175935 h 187423"/>
                <a:gd name="connsiteX14" fmla="*/ 8936 w 138641"/>
                <a:gd name="connsiteY14" fmla="*/ 143246 h 187423"/>
                <a:gd name="connsiteX15" fmla="*/ 0 w 138641"/>
                <a:gd name="connsiteY15" fmla="*/ 93735 h 187423"/>
                <a:gd name="connsiteX16" fmla="*/ 5608 w 138641"/>
                <a:gd name="connsiteY16" fmla="*/ 55940 h 187423"/>
                <a:gd name="connsiteX17" fmla="*/ 22203 w 138641"/>
                <a:gd name="connsiteY17" fmla="*/ 26306 h 187423"/>
                <a:gd name="connsiteX18" fmla="*/ 49284 w 138641"/>
                <a:gd name="connsiteY18" fmla="*/ 6884 h 187423"/>
                <a:gd name="connsiteX19" fmla="*/ 86303 w 138641"/>
                <a:gd name="connsiteY19" fmla="*/ 0 h 187423"/>
                <a:gd name="connsiteX20" fmla="*/ 113384 w 138641"/>
                <a:gd name="connsiteY20" fmla="*/ 3328 h 187423"/>
                <a:gd name="connsiteX21" fmla="*/ 138642 w 138641"/>
                <a:gd name="connsiteY21" fmla="*/ 11990 h 187423"/>
                <a:gd name="connsiteX22" fmla="*/ 127426 w 138641"/>
                <a:gd name="connsiteY22" fmla="*/ 38798 h 187423"/>
                <a:gd name="connsiteX23" fmla="*/ 107275 w 138641"/>
                <a:gd name="connsiteY23" fmla="*/ 31139 h 187423"/>
                <a:gd name="connsiteX24" fmla="*/ 86349 w 138641"/>
                <a:gd name="connsiteY24" fmla="*/ 27582 h 18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41" h="187423">
                  <a:moveTo>
                    <a:pt x="86258" y="27582"/>
                  </a:moveTo>
                  <a:cubicBezTo>
                    <a:pt x="77915" y="27582"/>
                    <a:pt x="70529" y="29133"/>
                    <a:pt x="64055" y="32187"/>
                  </a:cubicBezTo>
                  <a:cubicBezTo>
                    <a:pt x="57581" y="35242"/>
                    <a:pt x="52065" y="39664"/>
                    <a:pt x="47460" y="45454"/>
                  </a:cubicBezTo>
                  <a:cubicBezTo>
                    <a:pt x="43038" y="51244"/>
                    <a:pt x="39618" y="58219"/>
                    <a:pt x="37248" y="66380"/>
                  </a:cubicBezTo>
                  <a:cubicBezTo>
                    <a:pt x="35014" y="74541"/>
                    <a:pt x="33920" y="83750"/>
                    <a:pt x="33920" y="93963"/>
                  </a:cubicBezTo>
                  <a:cubicBezTo>
                    <a:pt x="33920" y="107731"/>
                    <a:pt x="35789" y="119585"/>
                    <a:pt x="39527" y="129432"/>
                  </a:cubicBezTo>
                  <a:cubicBezTo>
                    <a:pt x="43266" y="139143"/>
                    <a:pt x="48965" y="146620"/>
                    <a:pt x="56624" y="151908"/>
                  </a:cubicBezTo>
                  <a:cubicBezTo>
                    <a:pt x="64465" y="157197"/>
                    <a:pt x="74222" y="159841"/>
                    <a:pt x="85984" y="159841"/>
                  </a:cubicBezTo>
                  <a:cubicBezTo>
                    <a:pt x="93826" y="159841"/>
                    <a:pt x="101303" y="159066"/>
                    <a:pt x="108461" y="157562"/>
                  </a:cubicBezTo>
                  <a:cubicBezTo>
                    <a:pt x="115801" y="155875"/>
                    <a:pt x="123460" y="153641"/>
                    <a:pt x="131438" y="150905"/>
                  </a:cubicBezTo>
                  <a:lnTo>
                    <a:pt x="131438" y="178716"/>
                  </a:lnTo>
                  <a:cubicBezTo>
                    <a:pt x="123961" y="181770"/>
                    <a:pt x="116393" y="184004"/>
                    <a:pt x="108734" y="185372"/>
                  </a:cubicBezTo>
                  <a:cubicBezTo>
                    <a:pt x="101257" y="186740"/>
                    <a:pt x="92549" y="187424"/>
                    <a:pt x="82702" y="187424"/>
                  </a:cubicBezTo>
                  <a:cubicBezTo>
                    <a:pt x="63964" y="187424"/>
                    <a:pt x="48509" y="183594"/>
                    <a:pt x="36245" y="175935"/>
                  </a:cubicBezTo>
                  <a:cubicBezTo>
                    <a:pt x="23981" y="168093"/>
                    <a:pt x="14908" y="157197"/>
                    <a:pt x="8936" y="143246"/>
                  </a:cubicBezTo>
                  <a:cubicBezTo>
                    <a:pt x="2963" y="129113"/>
                    <a:pt x="0" y="112609"/>
                    <a:pt x="0" y="93735"/>
                  </a:cubicBezTo>
                  <a:cubicBezTo>
                    <a:pt x="0" y="79966"/>
                    <a:pt x="1869" y="67338"/>
                    <a:pt x="5608" y="55940"/>
                  </a:cubicBezTo>
                  <a:cubicBezTo>
                    <a:pt x="9529" y="44542"/>
                    <a:pt x="15045" y="34649"/>
                    <a:pt x="22203" y="26306"/>
                  </a:cubicBezTo>
                  <a:cubicBezTo>
                    <a:pt x="29497" y="17963"/>
                    <a:pt x="38524" y="11489"/>
                    <a:pt x="49284" y="6884"/>
                  </a:cubicBezTo>
                  <a:cubicBezTo>
                    <a:pt x="59998" y="2280"/>
                    <a:pt x="72353" y="0"/>
                    <a:pt x="86303" y="0"/>
                  </a:cubicBezTo>
                  <a:cubicBezTo>
                    <a:pt x="95513" y="0"/>
                    <a:pt x="104494" y="1094"/>
                    <a:pt x="113384" y="3328"/>
                  </a:cubicBezTo>
                  <a:cubicBezTo>
                    <a:pt x="122411" y="5380"/>
                    <a:pt x="130846" y="8252"/>
                    <a:pt x="138642" y="11990"/>
                  </a:cubicBezTo>
                  <a:lnTo>
                    <a:pt x="127426" y="38798"/>
                  </a:lnTo>
                  <a:cubicBezTo>
                    <a:pt x="120952" y="35926"/>
                    <a:pt x="114251" y="33372"/>
                    <a:pt x="107275" y="31139"/>
                  </a:cubicBezTo>
                  <a:cubicBezTo>
                    <a:pt x="100482" y="28768"/>
                    <a:pt x="93507" y="27582"/>
                    <a:pt x="86349" y="27582"/>
                  </a:cubicBez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1D258060-F1FE-F810-157E-9B71C33892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11916" y="5982653"/>
            <a:ext cx="826407" cy="421468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1680D05-28A9-1D88-CCF6-D9C7B26A60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17875" y="6101850"/>
            <a:ext cx="670457" cy="18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8112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ck Page Pro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B9D8229B-DD03-8FA6-AC51-F6E97C201B1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6" b="17616"/>
          <a:stretch/>
        </p:blipFill>
        <p:spPr>
          <a:xfrm>
            <a:off x="0" y="0"/>
            <a:ext cx="7059114" cy="457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96DEDBD-B764-D3EA-AC10-283A888CA5D3}"/>
              </a:ext>
            </a:extLst>
          </p:cNvPr>
          <p:cNvSpPr/>
          <p:nvPr userDrawn="1"/>
        </p:nvSpPr>
        <p:spPr>
          <a:xfrm>
            <a:off x="7059114" y="0"/>
            <a:ext cx="5131797" cy="45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C8ECE-C23A-45A2-4709-1A91A0A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115" y="647699"/>
            <a:ext cx="4055335" cy="1656000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395C612-6EF1-1AA0-FDD0-681F4B195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9115" y="2538612"/>
            <a:ext cx="4055335" cy="16733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0896061C-A7D9-EC93-12F2-B51C32D7B8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9757" y="359999"/>
            <a:ext cx="6339600" cy="38520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E92B11-1FBB-B972-C8E0-8E37ACD4DF6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55813" y="5701618"/>
            <a:ext cx="1063081" cy="750451"/>
            <a:chOff x="665682" y="2178757"/>
            <a:chExt cx="764140" cy="539422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0139E3C-2981-165E-5ED2-D8379D8EB634}"/>
                </a:ext>
              </a:extLst>
            </p:cNvPr>
            <p:cNvSpPr/>
            <p:nvPr/>
          </p:nvSpPr>
          <p:spPr>
            <a:xfrm>
              <a:off x="665682" y="2178757"/>
              <a:ext cx="764140" cy="539422"/>
            </a:xfrm>
            <a:custGeom>
              <a:avLst/>
              <a:gdLst>
                <a:gd name="connsiteX0" fmla="*/ 0 w 764140"/>
                <a:gd name="connsiteY0" fmla="*/ 0 h 539422"/>
                <a:gd name="connsiteX1" fmla="*/ 764141 w 764140"/>
                <a:gd name="connsiteY1" fmla="*/ 0 h 539422"/>
                <a:gd name="connsiteX2" fmla="*/ 764141 w 764140"/>
                <a:gd name="connsiteY2" fmla="*/ 539423 h 539422"/>
                <a:gd name="connsiteX3" fmla="*/ 0 w 764140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4140" h="539422">
                  <a:moveTo>
                    <a:pt x="0" y="0"/>
                  </a:moveTo>
                  <a:lnTo>
                    <a:pt x="764141" y="0"/>
                  </a:lnTo>
                  <a:lnTo>
                    <a:pt x="764141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A79E7C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2AED7F5-09ED-4A19-466C-0B6D7DD01AA9}"/>
                </a:ext>
              </a:extLst>
            </p:cNvPr>
            <p:cNvSpPr/>
            <p:nvPr/>
          </p:nvSpPr>
          <p:spPr>
            <a:xfrm>
              <a:off x="741908" y="2473321"/>
              <a:ext cx="585834" cy="173844"/>
            </a:xfrm>
            <a:custGeom>
              <a:avLst/>
              <a:gdLst>
                <a:gd name="connsiteX0" fmla="*/ 41366 w 585834"/>
                <a:gd name="connsiteY0" fmla="*/ 47496 h 173844"/>
                <a:gd name="connsiteX1" fmla="*/ 38572 w 585834"/>
                <a:gd name="connsiteY1" fmla="*/ 57295 h 173844"/>
                <a:gd name="connsiteX2" fmla="*/ 30482 w 585834"/>
                <a:gd name="connsiteY2" fmla="*/ 63675 h 173844"/>
                <a:gd name="connsiteX3" fmla="*/ 17972 w 585834"/>
                <a:gd name="connsiteY3" fmla="*/ 65927 h 173844"/>
                <a:gd name="connsiteX4" fmla="*/ 11217 w 585834"/>
                <a:gd name="connsiteY4" fmla="*/ 65468 h 173844"/>
                <a:gd name="connsiteX5" fmla="*/ 5212 w 585834"/>
                <a:gd name="connsiteY5" fmla="*/ 64300 h 173844"/>
                <a:gd name="connsiteX6" fmla="*/ 0 w 585834"/>
                <a:gd name="connsiteY6" fmla="*/ 62341 h 173844"/>
                <a:gd name="connsiteX7" fmla="*/ 0 w 585834"/>
                <a:gd name="connsiteY7" fmla="*/ 51540 h 173844"/>
                <a:gd name="connsiteX8" fmla="*/ 8882 w 585834"/>
                <a:gd name="connsiteY8" fmla="*/ 54876 h 173844"/>
                <a:gd name="connsiteX9" fmla="*/ 18765 w 585834"/>
                <a:gd name="connsiteY9" fmla="*/ 56336 h 173844"/>
                <a:gd name="connsiteX10" fmla="*/ 25061 w 585834"/>
                <a:gd name="connsiteY10" fmla="*/ 55335 h 173844"/>
                <a:gd name="connsiteX11" fmla="*/ 28731 w 585834"/>
                <a:gd name="connsiteY11" fmla="*/ 52458 h 173844"/>
                <a:gd name="connsiteX12" fmla="*/ 29898 w 585834"/>
                <a:gd name="connsiteY12" fmla="*/ 48163 h 173844"/>
                <a:gd name="connsiteX13" fmla="*/ 28356 w 585834"/>
                <a:gd name="connsiteY13" fmla="*/ 43576 h 173844"/>
                <a:gd name="connsiteX14" fmla="*/ 23852 w 585834"/>
                <a:gd name="connsiteY14" fmla="*/ 40073 h 173844"/>
                <a:gd name="connsiteX15" fmla="*/ 16471 w 585834"/>
                <a:gd name="connsiteY15" fmla="*/ 36654 h 173844"/>
                <a:gd name="connsiteX16" fmla="*/ 10633 w 585834"/>
                <a:gd name="connsiteY16" fmla="*/ 33860 h 173844"/>
                <a:gd name="connsiteX17" fmla="*/ 5588 w 585834"/>
                <a:gd name="connsiteY17" fmla="*/ 29982 h 173844"/>
                <a:gd name="connsiteX18" fmla="*/ 2002 w 585834"/>
                <a:gd name="connsiteY18" fmla="*/ 24686 h 173844"/>
                <a:gd name="connsiteX19" fmla="*/ 667 w 585834"/>
                <a:gd name="connsiteY19" fmla="*/ 17514 h 173844"/>
                <a:gd name="connsiteX20" fmla="*/ 3294 w 585834"/>
                <a:gd name="connsiteY20" fmla="*/ 8090 h 173844"/>
                <a:gd name="connsiteX21" fmla="*/ 10758 w 585834"/>
                <a:gd name="connsiteY21" fmla="*/ 2085 h 173844"/>
                <a:gd name="connsiteX22" fmla="*/ 21976 w 585834"/>
                <a:gd name="connsiteY22" fmla="*/ 0 h 173844"/>
                <a:gd name="connsiteX23" fmla="*/ 31608 w 585834"/>
                <a:gd name="connsiteY23" fmla="*/ 1084 h 173844"/>
                <a:gd name="connsiteX24" fmla="*/ 40490 w 585834"/>
                <a:gd name="connsiteY24" fmla="*/ 4128 h 173844"/>
                <a:gd name="connsiteX25" fmla="*/ 36821 w 585834"/>
                <a:gd name="connsiteY25" fmla="*/ 13385 h 173844"/>
                <a:gd name="connsiteX26" fmla="*/ 29190 w 585834"/>
                <a:gd name="connsiteY26" fmla="*/ 10675 h 173844"/>
                <a:gd name="connsiteX27" fmla="*/ 21642 w 585834"/>
                <a:gd name="connsiteY27" fmla="*/ 9674 h 173844"/>
                <a:gd name="connsiteX28" fmla="*/ 16430 w 585834"/>
                <a:gd name="connsiteY28" fmla="*/ 10675 h 173844"/>
                <a:gd name="connsiteX29" fmla="*/ 13177 w 585834"/>
                <a:gd name="connsiteY29" fmla="*/ 13302 h 173844"/>
                <a:gd name="connsiteX30" fmla="*/ 12093 w 585834"/>
                <a:gd name="connsiteY30" fmla="*/ 17264 h 173844"/>
                <a:gd name="connsiteX31" fmla="*/ 13427 w 585834"/>
                <a:gd name="connsiteY31" fmla="*/ 21684 h 173844"/>
                <a:gd name="connsiteX32" fmla="*/ 17555 w 585834"/>
                <a:gd name="connsiteY32" fmla="*/ 25103 h 173844"/>
                <a:gd name="connsiteX33" fmla="*/ 24936 w 585834"/>
                <a:gd name="connsiteY33" fmla="*/ 28606 h 173844"/>
                <a:gd name="connsiteX34" fmla="*/ 33735 w 585834"/>
                <a:gd name="connsiteY34" fmla="*/ 33276 h 173844"/>
                <a:gd name="connsiteX35" fmla="*/ 39322 w 585834"/>
                <a:gd name="connsiteY35" fmla="*/ 39114 h 173844"/>
                <a:gd name="connsiteX36" fmla="*/ 41282 w 585834"/>
                <a:gd name="connsiteY36" fmla="*/ 47579 h 173844"/>
                <a:gd name="connsiteX37" fmla="*/ 104373 w 585834"/>
                <a:gd name="connsiteY37" fmla="*/ 42367 h 173844"/>
                <a:gd name="connsiteX38" fmla="*/ 101496 w 585834"/>
                <a:gd name="connsiteY38" fmla="*/ 54418 h 173844"/>
                <a:gd name="connsiteX39" fmla="*/ 92948 w 585834"/>
                <a:gd name="connsiteY39" fmla="*/ 62883 h 173844"/>
                <a:gd name="connsiteX40" fmla="*/ 78395 w 585834"/>
                <a:gd name="connsiteY40" fmla="*/ 65927 h 173844"/>
                <a:gd name="connsiteX41" fmla="*/ 59422 w 585834"/>
                <a:gd name="connsiteY41" fmla="*/ 59463 h 173844"/>
                <a:gd name="connsiteX42" fmla="*/ 52958 w 585834"/>
                <a:gd name="connsiteY42" fmla="*/ 42200 h 173844"/>
                <a:gd name="connsiteX43" fmla="*/ 52958 w 585834"/>
                <a:gd name="connsiteY43" fmla="*/ 834 h 173844"/>
                <a:gd name="connsiteX44" fmla="*/ 64467 w 585834"/>
                <a:gd name="connsiteY44" fmla="*/ 834 h 173844"/>
                <a:gd name="connsiteX45" fmla="*/ 64467 w 585834"/>
                <a:gd name="connsiteY45" fmla="*/ 41032 h 173844"/>
                <a:gd name="connsiteX46" fmla="*/ 68053 w 585834"/>
                <a:gd name="connsiteY46" fmla="*/ 52541 h 173844"/>
                <a:gd name="connsiteX47" fmla="*/ 78770 w 585834"/>
                <a:gd name="connsiteY47" fmla="*/ 56127 h 173844"/>
                <a:gd name="connsiteX48" fmla="*/ 86860 w 585834"/>
                <a:gd name="connsiteY48" fmla="*/ 54418 h 173844"/>
                <a:gd name="connsiteX49" fmla="*/ 91447 w 585834"/>
                <a:gd name="connsiteY49" fmla="*/ 49289 h 173844"/>
                <a:gd name="connsiteX50" fmla="*/ 92990 w 585834"/>
                <a:gd name="connsiteY50" fmla="*/ 40907 h 173844"/>
                <a:gd name="connsiteX51" fmla="*/ 92990 w 585834"/>
                <a:gd name="connsiteY51" fmla="*/ 792 h 173844"/>
                <a:gd name="connsiteX52" fmla="*/ 104415 w 585834"/>
                <a:gd name="connsiteY52" fmla="*/ 792 h 173844"/>
                <a:gd name="connsiteX53" fmla="*/ 104415 w 585834"/>
                <a:gd name="connsiteY53" fmla="*/ 42325 h 173844"/>
                <a:gd name="connsiteX54" fmla="*/ 157957 w 585834"/>
                <a:gd name="connsiteY54" fmla="*/ 47496 h 173844"/>
                <a:gd name="connsiteX55" fmla="*/ 155163 w 585834"/>
                <a:gd name="connsiteY55" fmla="*/ 57295 h 173844"/>
                <a:gd name="connsiteX56" fmla="*/ 147074 w 585834"/>
                <a:gd name="connsiteY56" fmla="*/ 63675 h 173844"/>
                <a:gd name="connsiteX57" fmla="*/ 134564 w 585834"/>
                <a:gd name="connsiteY57" fmla="*/ 65927 h 173844"/>
                <a:gd name="connsiteX58" fmla="*/ 127809 w 585834"/>
                <a:gd name="connsiteY58" fmla="*/ 65468 h 173844"/>
                <a:gd name="connsiteX59" fmla="*/ 121804 w 585834"/>
                <a:gd name="connsiteY59" fmla="*/ 64300 h 173844"/>
                <a:gd name="connsiteX60" fmla="*/ 116591 w 585834"/>
                <a:gd name="connsiteY60" fmla="*/ 62341 h 173844"/>
                <a:gd name="connsiteX61" fmla="*/ 116591 w 585834"/>
                <a:gd name="connsiteY61" fmla="*/ 51540 h 173844"/>
                <a:gd name="connsiteX62" fmla="*/ 125473 w 585834"/>
                <a:gd name="connsiteY62" fmla="*/ 54876 h 173844"/>
                <a:gd name="connsiteX63" fmla="*/ 135356 w 585834"/>
                <a:gd name="connsiteY63" fmla="*/ 56336 h 173844"/>
                <a:gd name="connsiteX64" fmla="*/ 141653 w 585834"/>
                <a:gd name="connsiteY64" fmla="*/ 55335 h 173844"/>
                <a:gd name="connsiteX65" fmla="*/ 145322 w 585834"/>
                <a:gd name="connsiteY65" fmla="*/ 52458 h 173844"/>
                <a:gd name="connsiteX66" fmla="*/ 146490 w 585834"/>
                <a:gd name="connsiteY66" fmla="*/ 48163 h 173844"/>
                <a:gd name="connsiteX67" fmla="*/ 144947 w 585834"/>
                <a:gd name="connsiteY67" fmla="*/ 43576 h 173844"/>
                <a:gd name="connsiteX68" fmla="*/ 140443 w 585834"/>
                <a:gd name="connsiteY68" fmla="*/ 40073 h 173844"/>
                <a:gd name="connsiteX69" fmla="*/ 133063 w 585834"/>
                <a:gd name="connsiteY69" fmla="*/ 36654 h 173844"/>
                <a:gd name="connsiteX70" fmla="*/ 127225 w 585834"/>
                <a:gd name="connsiteY70" fmla="*/ 33860 h 173844"/>
                <a:gd name="connsiteX71" fmla="*/ 122179 w 585834"/>
                <a:gd name="connsiteY71" fmla="*/ 29982 h 173844"/>
                <a:gd name="connsiteX72" fmla="*/ 118593 w 585834"/>
                <a:gd name="connsiteY72" fmla="*/ 24686 h 173844"/>
                <a:gd name="connsiteX73" fmla="*/ 117259 w 585834"/>
                <a:gd name="connsiteY73" fmla="*/ 17514 h 173844"/>
                <a:gd name="connsiteX74" fmla="*/ 119886 w 585834"/>
                <a:gd name="connsiteY74" fmla="*/ 8090 h 173844"/>
                <a:gd name="connsiteX75" fmla="*/ 127350 w 585834"/>
                <a:gd name="connsiteY75" fmla="*/ 2085 h 173844"/>
                <a:gd name="connsiteX76" fmla="*/ 138567 w 585834"/>
                <a:gd name="connsiteY76" fmla="*/ 0 h 173844"/>
                <a:gd name="connsiteX77" fmla="*/ 148199 w 585834"/>
                <a:gd name="connsiteY77" fmla="*/ 1084 h 173844"/>
                <a:gd name="connsiteX78" fmla="*/ 157081 w 585834"/>
                <a:gd name="connsiteY78" fmla="*/ 4128 h 173844"/>
                <a:gd name="connsiteX79" fmla="*/ 153412 w 585834"/>
                <a:gd name="connsiteY79" fmla="*/ 13385 h 173844"/>
                <a:gd name="connsiteX80" fmla="*/ 145781 w 585834"/>
                <a:gd name="connsiteY80" fmla="*/ 10675 h 173844"/>
                <a:gd name="connsiteX81" fmla="*/ 138233 w 585834"/>
                <a:gd name="connsiteY81" fmla="*/ 9674 h 173844"/>
                <a:gd name="connsiteX82" fmla="*/ 133021 w 585834"/>
                <a:gd name="connsiteY82" fmla="*/ 10675 h 173844"/>
                <a:gd name="connsiteX83" fmla="*/ 129768 w 585834"/>
                <a:gd name="connsiteY83" fmla="*/ 13302 h 173844"/>
                <a:gd name="connsiteX84" fmla="*/ 128684 w 585834"/>
                <a:gd name="connsiteY84" fmla="*/ 17264 h 173844"/>
                <a:gd name="connsiteX85" fmla="*/ 130019 w 585834"/>
                <a:gd name="connsiteY85" fmla="*/ 21684 h 173844"/>
                <a:gd name="connsiteX86" fmla="*/ 134147 w 585834"/>
                <a:gd name="connsiteY86" fmla="*/ 25103 h 173844"/>
                <a:gd name="connsiteX87" fmla="*/ 141528 w 585834"/>
                <a:gd name="connsiteY87" fmla="*/ 28606 h 173844"/>
                <a:gd name="connsiteX88" fmla="*/ 150326 w 585834"/>
                <a:gd name="connsiteY88" fmla="*/ 33276 h 173844"/>
                <a:gd name="connsiteX89" fmla="*/ 155914 w 585834"/>
                <a:gd name="connsiteY89" fmla="*/ 39114 h 173844"/>
                <a:gd name="connsiteX90" fmla="*/ 157874 w 585834"/>
                <a:gd name="connsiteY90" fmla="*/ 47579 h 173844"/>
                <a:gd name="connsiteX91" fmla="*/ 193068 w 585834"/>
                <a:gd name="connsiteY91" fmla="*/ 65009 h 173844"/>
                <a:gd name="connsiteX92" fmla="*/ 181559 w 585834"/>
                <a:gd name="connsiteY92" fmla="*/ 65009 h 173844"/>
                <a:gd name="connsiteX93" fmla="*/ 181559 w 585834"/>
                <a:gd name="connsiteY93" fmla="*/ 10508 h 173844"/>
                <a:gd name="connsiteX94" fmla="*/ 163128 w 585834"/>
                <a:gd name="connsiteY94" fmla="*/ 10508 h 173844"/>
                <a:gd name="connsiteX95" fmla="*/ 163128 w 585834"/>
                <a:gd name="connsiteY95" fmla="*/ 792 h 173844"/>
                <a:gd name="connsiteX96" fmla="*/ 211499 w 585834"/>
                <a:gd name="connsiteY96" fmla="*/ 792 h 173844"/>
                <a:gd name="connsiteX97" fmla="*/ 211499 w 585834"/>
                <a:gd name="connsiteY97" fmla="*/ 10508 h 173844"/>
                <a:gd name="connsiteX98" fmla="*/ 193068 w 585834"/>
                <a:gd name="connsiteY98" fmla="*/ 10508 h 173844"/>
                <a:gd name="connsiteX99" fmla="*/ 193068 w 585834"/>
                <a:gd name="connsiteY99" fmla="*/ 65009 h 173844"/>
                <a:gd name="connsiteX100" fmla="*/ 254658 w 585834"/>
                <a:gd name="connsiteY100" fmla="*/ 65009 h 173844"/>
                <a:gd name="connsiteX101" fmla="*/ 248820 w 585834"/>
                <a:gd name="connsiteY101" fmla="*/ 48038 h 173844"/>
                <a:gd name="connsiteX102" fmla="*/ 224634 w 585834"/>
                <a:gd name="connsiteY102" fmla="*/ 48038 h 173844"/>
                <a:gd name="connsiteX103" fmla="*/ 218880 w 585834"/>
                <a:gd name="connsiteY103" fmla="*/ 65009 h 173844"/>
                <a:gd name="connsiteX104" fmla="*/ 206662 w 585834"/>
                <a:gd name="connsiteY104" fmla="*/ 65009 h 173844"/>
                <a:gd name="connsiteX105" fmla="*/ 230222 w 585834"/>
                <a:gd name="connsiteY105" fmla="*/ 542 h 173844"/>
                <a:gd name="connsiteX106" fmla="*/ 243357 w 585834"/>
                <a:gd name="connsiteY106" fmla="*/ 542 h 173844"/>
                <a:gd name="connsiteX107" fmla="*/ 266918 w 585834"/>
                <a:gd name="connsiteY107" fmla="*/ 65009 h 173844"/>
                <a:gd name="connsiteX108" fmla="*/ 254700 w 585834"/>
                <a:gd name="connsiteY108" fmla="*/ 65009 h 173844"/>
                <a:gd name="connsiteX109" fmla="*/ 240272 w 585834"/>
                <a:gd name="connsiteY109" fmla="*/ 21600 h 173844"/>
                <a:gd name="connsiteX110" fmla="*/ 239187 w 585834"/>
                <a:gd name="connsiteY110" fmla="*/ 18181 h 173844"/>
                <a:gd name="connsiteX111" fmla="*/ 237770 w 585834"/>
                <a:gd name="connsiteY111" fmla="*/ 13761 h 173844"/>
                <a:gd name="connsiteX112" fmla="*/ 236769 w 585834"/>
                <a:gd name="connsiteY112" fmla="*/ 9883 h 173844"/>
                <a:gd name="connsiteX113" fmla="*/ 235601 w 585834"/>
                <a:gd name="connsiteY113" fmla="*/ 14011 h 173844"/>
                <a:gd name="connsiteX114" fmla="*/ 234350 w 585834"/>
                <a:gd name="connsiteY114" fmla="*/ 18431 h 173844"/>
                <a:gd name="connsiteX115" fmla="*/ 233433 w 585834"/>
                <a:gd name="connsiteY115" fmla="*/ 21559 h 173844"/>
                <a:gd name="connsiteX116" fmla="*/ 227762 w 585834"/>
                <a:gd name="connsiteY116" fmla="*/ 38113 h 173844"/>
                <a:gd name="connsiteX117" fmla="*/ 245818 w 585834"/>
                <a:gd name="connsiteY117" fmla="*/ 38113 h 173844"/>
                <a:gd name="connsiteX118" fmla="*/ 240230 w 585834"/>
                <a:gd name="connsiteY118" fmla="*/ 21559 h 173844"/>
                <a:gd name="connsiteX119" fmla="*/ 297108 w 585834"/>
                <a:gd name="connsiteY119" fmla="*/ 65009 h 173844"/>
                <a:gd name="connsiteX120" fmla="*/ 270128 w 585834"/>
                <a:gd name="connsiteY120" fmla="*/ 65009 h 173844"/>
                <a:gd name="connsiteX121" fmla="*/ 270128 w 585834"/>
                <a:gd name="connsiteY121" fmla="*/ 58462 h 173844"/>
                <a:gd name="connsiteX122" fmla="*/ 277843 w 585834"/>
                <a:gd name="connsiteY122" fmla="*/ 55585 h 173844"/>
                <a:gd name="connsiteX123" fmla="*/ 277843 w 585834"/>
                <a:gd name="connsiteY123" fmla="*/ 10383 h 173844"/>
                <a:gd name="connsiteX124" fmla="*/ 270128 w 585834"/>
                <a:gd name="connsiteY124" fmla="*/ 7422 h 173844"/>
                <a:gd name="connsiteX125" fmla="*/ 270128 w 585834"/>
                <a:gd name="connsiteY125" fmla="*/ 876 h 173844"/>
                <a:gd name="connsiteX126" fmla="*/ 297108 w 585834"/>
                <a:gd name="connsiteY126" fmla="*/ 876 h 173844"/>
                <a:gd name="connsiteX127" fmla="*/ 297108 w 585834"/>
                <a:gd name="connsiteY127" fmla="*/ 7422 h 173844"/>
                <a:gd name="connsiteX128" fmla="*/ 289394 w 585834"/>
                <a:gd name="connsiteY128" fmla="*/ 10383 h 173844"/>
                <a:gd name="connsiteX129" fmla="*/ 289394 w 585834"/>
                <a:gd name="connsiteY129" fmla="*/ 55585 h 173844"/>
                <a:gd name="connsiteX130" fmla="*/ 297108 w 585834"/>
                <a:gd name="connsiteY130" fmla="*/ 58462 h 173844"/>
                <a:gd name="connsiteX131" fmla="*/ 297108 w 585834"/>
                <a:gd name="connsiteY131" fmla="*/ 65009 h 173844"/>
                <a:gd name="connsiteX132" fmla="*/ 363160 w 585834"/>
                <a:gd name="connsiteY132" fmla="*/ 65009 h 173844"/>
                <a:gd name="connsiteX133" fmla="*/ 348857 w 585834"/>
                <a:gd name="connsiteY133" fmla="*/ 65009 h 173844"/>
                <a:gd name="connsiteX134" fmla="*/ 318458 w 585834"/>
                <a:gd name="connsiteY134" fmla="*/ 14678 h 173844"/>
                <a:gd name="connsiteX135" fmla="*/ 318083 w 585834"/>
                <a:gd name="connsiteY135" fmla="*/ 14678 h 173844"/>
                <a:gd name="connsiteX136" fmla="*/ 318249 w 585834"/>
                <a:gd name="connsiteY136" fmla="*/ 18890 h 173844"/>
                <a:gd name="connsiteX137" fmla="*/ 318500 w 585834"/>
                <a:gd name="connsiteY137" fmla="*/ 23393 h 173844"/>
                <a:gd name="connsiteX138" fmla="*/ 318666 w 585834"/>
                <a:gd name="connsiteY138" fmla="*/ 27980 h 173844"/>
                <a:gd name="connsiteX139" fmla="*/ 318833 w 585834"/>
                <a:gd name="connsiteY139" fmla="*/ 32651 h 173844"/>
                <a:gd name="connsiteX140" fmla="*/ 318833 w 585834"/>
                <a:gd name="connsiteY140" fmla="*/ 65009 h 173844"/>
                <a:gd name="connsiteX141" fmla="*/ 308492 w 585834"/>
                <a:gd name="connsiteY141" fmla="*/ 65009 h 173844"/>
                <a:gd name="connsiteX142" fmla="*/ 308492 w 585834"/>
                <a:gd name="connsiteY142" fmla="*/ 834 h 173844"/>
                <a:gd name="connsiteX143" fmla="*/ 322711 w 585834"/>
                <a:gd name="connsiteY143" fmla="*/ 834 h 173844"/>
                <a:gd name="connsiteX144" fmla="*/ 353027 w 585834"/>
                <a:gd name="connsiteY144" fmla="*/ 50832 h 173844"/>
                <a:gd name="connsiteX145" fmla="*/ 353277 w 585834"/>
                <a:gd name="connsiteY145" fmla="*/ 50832 h 173844"/>
                <a:gd name="connsiteX146" fmla="*/ 353110 w 585834"/>
                <a:gd name="connsiteY146" fmla="*/ 46954 h 173844"/>
                <a:gd name="connsiteX147" fmla="*/ 352943 w 585834"/>
                <a:gd name="connsiteY147" fmla="*/ 42533 h 173844"/>
                <a:gd name="connsiteX148" fmla="*/ 352860 w 585834"/>
                <a:gd name="connsiteY148" fmla="*/ 37946 h 173844"/>
                <a:gd name="connsiteX149" fmla="*/ 352693 w 585834"/>
                <a:gd name="connsiteY149" fmla="*/ 33443 h 173844"/>
                <a:gd name="connsiteX150" fmla="*/ 352693 w 585834"/>
                <a:gd name="connsiteY150" fmla="*/ 792 h 173844"/>
                <a:gd name="connsiteX151" fmla="*/ 363118 w 585834"/>
                <a:gd name="connsiteY151" fmla="*/ 792 h 173844"/>
                <a:gd name="connsiteX152" fmla="*/ 363118 w 585834"/>
                <a:gd name="connsiteY152" fmla="*/ 64968 h 173844"/>
                <a:gd name="connsiteX153" fmla="*/ 419537 w 585834"/>
                <a:gd name="connsiteY153" fmla="*/ 65009 h 173844"/>
                <a:gd name="connsiteX154" fmla="*/ 413699 w 585834"/>
                <a:gd name="connsiteY154" fmla="*/ 48038 h 173844"/>
                <a:gd name="connsiteX155" fmla="*/ 389514 w 585834"/>
                <a:gd name="connsiteY155" fmla="*/ 48038 h 173844"/>
                <a:gd name="connsiteX156" fmla="*/ 383759 w 585834"/>
                <a:gd name="connsiteY156" fmla="*/ 65009 h 173844"/>
                <a:gd name="connsiteX157" fmla="*/ 371541 w 585834"/>
                <a:gd name="connsiteY157" fmla="*/ 65009 h 173844"/>
                <a:gd name="connsiteX158" fmla="*/ 395101 w 585834"/>
                <a:gd name="connsiteY158" fmla="*/ 542 h 173844"/>
                <a:gd name="connsiteX159" fmla="*/ 408237 w 585834"/>
                <a:gd name="connsiteY159" fmla="*/ 542 h 173844"/>
                <a:gd name="connsiteX160" fmla="*/ 431797 w 585834"/>
                <a:gd name="connsiteY160" fmla="*/ 65009 h 173844"/>
                <a:gd name="connsiteX161" fmla="*/ 419579 w 585834"/>
                <a:gd name="connsiteY161" fmla="*/ 65009 h 173844"/>
                <a:gd name="connsiteX162" fmla="*/ 405151 w 585834"/>
                <a:gd name="connsiteY162" fmla="*/ 21600 h 173844"/>
                <a:gd name="connsiteX163" fmla="*/ 404067 w 585834"/>
                <a:gd name="connsiteY163" fmla="*/ 18181 h 173844"/>
                <a:gd name="connsiteX164" fmla="*/ 402607 w 585834"/>
                <a:gd name="connsiteY164" fmla="*/ 13761 h 173844"/>
                <a:gd name="connsiteX165" fmla="*/ 401606 w 585834"/>
                <a:gd name="connsiteY165" fmla="*/ 9883 h 173844"/>
                <a:gd name="connsiteX166" fmla="*/ 400439 w 585834"/>
                <a:gd name="connsiteY166" fmla="*/ 14011 h 173844"/>
                <a:gd name="connsiteX167" fmla="*/ 399188 w 585834"/>
                <a:gd name="connsiteY167" fmla="*/ 18431 h 173844"/>
                <a:gd name="connsiteX168" fmla="*/ 398271 w 585834"/>
                <a:gd name="connsiteY168" fmla="*/ 21559 h 173844"/>
                <a:gd name="connsiteX169" fmla="*/ 392599 w 585834"/>
                <a:gd name="connsiteY169" fmla="*/ 38113 h 173844"/>
                <a:gd name="connsiteX170" fmla="*/ 410655 w 585834"/>
                <a:gd name="connsiteY170" fmla="*/ 38113 h 173844"/>
                <a:gd name="connsiteX171" fmla="*/ 405067 w 585834"/>
                <a:gd name="connsiteY171" fmla="*/ 21559 h 173844"/>
                <a:gd name="connsiteX172" fmla="*/ 459527 w 585834"/>
                <a:gd name="connsiteY172" fmla="*/ 834 h 173844"/>
                <a:gd name="connsiteX173" fmla="*/ 473538 w 585834"/>
                <a:gd name="connsiteY173" fmla="*/ 2460 h 173844"/>
                <a:gd name="connsiteX174" fmla="*/ 482003 w 585834"/>
                <a:gd name="connsiteY174" fmla="*/ 7506 h 173844"/>
                <a:gd name="connsiteX175" fmla="*/ 484880 w 585834"/>
                <a:gd name="connsiteY175" fmla="*/ 16930 h 173844"/>
                <a:gd name="connsiteX176" fmla="*/ 483629 w 585834"/>
                <a:gd name="connsiteY176" fmla="*/ 23602 h 173844"/>
                <a:gd name="connsiteX177" fmla="*/ 479960 w 585834"/>
                <a:gd name="connsiteY177" fmla="*/ 28439 h 173844"/>
                <a:gd name="connsiteX178" fmla="*/ 474122 w 585834"/>
                <a:gd name="connsiteY178" fmla="*/ 30941 h 173844"/>
                <a:gd name="connsiteX179" fmla="*/ 474122 w 585834"/>
                <a:gd name="connsiteY179" fmla="*/ 31400 h 173844"/>
                <a:gd name="connsiteX180" fmla="*/ 480502 w 585834"/>
                <a:gd name="connsiteY180" fmla="*/ 33735 h 173844"/>
                <a:gd name="connsiteX181" fmla="*/ 485005 w 585834"/>
                <a:gd name="connsiteY181" fmla="*/ 38489 h 173844"/>
                <a:gd name="connsiteX182" fmla="*/ 486715 w 585834"/>
                <a:gd name="connsiteY182" fmla="*/ 46578 h 173844"/>
                <a:gd name="connsiteX183" fmla="*/ 483921 w 585834"/>
                <a:gd name="connsiteY183" fmla="*/ 56544 h 173844"/>
                <a:gd name="connsiteX184" fmla="*/ 475915 w 585834"/>
                <a:gd name="connsiteY184" fmla="*/ 62841 h 173844"/>
                <a:gd name="connsiteX185" fmla="*/ 463697 w 585834"/>
                <a:gd name="connsiteY185" fmla="*/ 65009 h 173844"/>
                <a:gd name="connsiteX186" fmla="*/ 440220 w 585834"/>
                <a:gd name="connsiteY186" fmla="*/ 65009 h 173844"/>
                <a:gd name="connsiteX187" fmla="*/ 440220 w 585834"/>
                <a:gd name="connsiteY187" fmla="*/ 834 h 173844"/>
                <a:gd name="connsiteX188" fmla="*/ 459569 w 585834"/>
                <a:gd name="connsiteY188" fmla="*/ 834 h 173844"/>
                <a:gd name="connsiteX189" fmla="*/ 461070 w 585834"/>
                <a:gd name="connsiteY189" fmla="*/ 27021 h 173844"/>
                <a:gd name="connsiteX190" fmla="*/ 470410 w 585834"/>
                <a:gd name="connsiteY190" fmla="*/ 24853 h 173844"/>
                <a:gd name="connsiteX191" fmla="*/ 473037 w 585834"/>
                <a:gd name="connsiteY191" fmla="*/ 18473 h 173844"/>
                <a:gd name="connsiteX192" fmla="*/ 469993 w 585834"/>
                <a:gd name="connsiteY192" fmla="*/ 12260 h 173844"/>
                <a:gd name="connsiteX193" fmla="*/ 460194 w 585834"/>
                <a:gd name="connsiteY193" fmla="*/ 10383 h 173844"/>
                <a:gd name="connsiteX194" fmla="*/ 451729 w 585834"/>
                <a:gd name="connsiteY194" fmla="*/ 10383 h 173844"/>
                <a:gd name="connsiteX195" fmla="*/ 451729 w 585834"/>
                <a:gd name="connsiteY195" fmla="*/ 27021 h 173844"/>
                <a:gd name="connsiteX196" fmla="*/ 461070 w 585834"/>
                <a:gd name="connsiteY196" fmla="*/ 27021 h 173844"/>
                <a:gd name="connsiteX197" fmla="*/ 451729 w 585834"/>
                <a:gd name="connsiteY197" fmla="*/ 36278 h 173844"/>
                <a:gd name="connsiteX198" fmla="*/ 451729 w 585834"/>
                <a:gd name="connsiteY198" fmla="*/ 55418 h 173844"/>
                <a:gd name="connsiteX199" fmla="*/ 462154 w 585834"/>
                <a:gd name="connsiteY199" fmla="*/ 55418 h 173844"/>
                <a:gd name="connsiteX200" fmla="*/ 471870 w 585834"/>
                <a:gd name="connsiteY200" fmla="*/ 52708 h 173844"/>
                <a:gd name="connsiteX201" fmla="*/ 474664 w 585834"/>
                <a:gd name="connsiteY201" fmla="*/ 45536 h 173844"/>
                <a:gd name="connsiteX202" fmla="*/ 473496 w 585834"/>
                <a:gd name="connsiteY202" fmla="*/ 40574 h 173844"/>
                <a:gd name="connsiteX203" fmla="*/ 469451 w 585834"/>
                <a:gd name="connsiteY203" fmla="*/ 37446 h 173844"/>
                <a:gd name="connsiteX204" fmla="*/ 461612 w 585834"/>
                <a:gd name="connsiteY204" fmla="*/ 36278 h 173844"/>
                <a:gd name="connsiteX205" fmla="*/ 451729 w 585834"/>
                <a:gd name="connsiteY205" fmla="*/ 36278 h 173844"/>
                <a:gd name="connsiteX206" fmla="*/ 499892 w 585834"/>
                <a:gd name="connsiteY206" fmla="*/ 65009 h 173844"/>
                <a:gd name="connsiteX207" fmla="*/ 499892 w 585834"/>
                <a:gd name="connsiteY207" fmla="*/ 834 h 173844"/>
                <a:gd name="connsiteX208" fmla="*/ 511401 w 585834"/>
                <a:gd name="connsiteY208" fmla="*/ 834 h 173844"/>
                <a:gd name="connsiteX209" fmla="*/ 511401 w 585834"/>
                <a:gd name="connsiteY209" fmla="*/ 55335 h 173844"/>
                <a:gd name="connsiteX210" fmla="*/ 538172 w 585834"/>
                <a:gd name="connsiteY210" fmla="*/ 55335 h 173844"/>
                <a:gd name="connsiteX211" fmla="*/ 538172 w 585834"/>
                <a:gd name="connsiteY211" fmla="*/ 65051 h 173844"/>
                <a:gd name="connsiteX212" fmla="*/ 499892 w 585834"/>
                <a:gd name="connsiteY212" fmla="*/ 65051 h 173844"/>
                <a:gd name="connsiteX213" fmla="*/ 585834 w 585834"/>
                <a:gd name="connsiteY213" fmla="*/ 65009 h 173844"/>
                <a:gd name="connsiteX214" fmla="*/ 549347 w 585834"/>
                <a:gd name="connsiteY214" fmla="*/ 65009 h 173844"/>
                <a:gd name="connsiteX215" fmla="*/ 549347 w 585834"/>
                <a:gd name="connsiteY215" fmla="*/ 834 h 173844"/>
                <a:gd name="connsiteX216" fmla="*/ 585834 w 585834"/>
                <a:gd name="connsiteY216" fmla="*/ 834 h 173844"/>
                <a:gd name="connsiteX217" fmla="*/ 585834 w 585834"/>
                <a:gd name="connsiteY217" fmla="*/ 10467 h 173844"/>
                <a:gd name="connsiteX218" fmla="*/ 560856 w 585834"/>
                <a:gd name="connsiteY218" fmla="*/ 10467 h 173844"/>
                <a:gd name="connsiteX219" fmla="*/ 560856 w 585834"/>
                <a:gd name="connsiteY219" fmla="*/ 26813 h 173844"/>
                <a:gd name="connsiteX220" fmla="*/ 584250 w 585834"/>
                <a:gd name="connsiteY220" fmla="*/ 26813 h 173844"/>
                <a:gd name="connsiteX221" fmla="*/ 584250 w 585834"/>
                <a:gd name="connsiteY221" fmla="*/ 36445 h 173844"/>
                <a:gd name="connsiteX222" fmla="*/ 560856 w 585834"/>
                <a:gd name="connsiteY222" fmla="*/ 36445 h 173844"/>
                <a:gd name="connsiteX223" fmla="*/ 560856 w 585834"/>
                <a:gd name="connsiteY223" fmla="*/ 55335 h 173844"/>
                <a:gd name="connsiteX224" fmla="*/ 585834 w 585834"/>
                <a:gd name="connsiteY224" fmla="*/ 55335 h 173844"/>
                <a:gd name="connsiteX225" fmla="*/ 585834 w 585834"/>
                <a:gd name="connsiteY225" fmla="*/ 65051 h 173844"/>
                <a:gd name="connsiteX226" fmla="*/ 15387 w 585834"/>
                <a:gd name="connsiteY226" fmla="*/ 172927 h 173844"/>
                <a:gd name="connsiteX227" fmla="*/ 4045 w 585834"/>
                <a:gd name="connsiteY227" fmla="*/ 172927 h 173844"/>
                <a:gd name="connsiteX228" fmla="*/ 4045 w 585834"/>
                <a:gd name="connsiteY228" fmla="*/ 108752 h 173844"/>
                <a:gd name="connsiteX229" fmla="*/ 40448 w 585834"/>
                <a:gd name="connsiteY229" fmla="*/ 108752 h 173844"/>
                <a:gd name="connsiteX230" fmla="*/ 40448 w 585834"/>
                <a:gd name="connsiteY230" fmla="*/ 118385 h 173844"/>
                <a:gd name="connsiteX231" fmla="*/ 15345 w 585834"/>
                <a:gd name="connsiteY231" fmla="*/ 118385 h 173844"/>
                <a:gd name="connsiteX232" fmla="*/ 15345 w 585834"/>
                <a:gd name="connsiteY232" fmla="*/ 137274 h 173844"/>
                <a:gd name="connsiteX233" fmla="*/ 38739 w 585834"/>
                <a:gd name="connsiteY233" fmla="*/ 137274 h 173844"/>
                <a:gd name="connsiteX234" fmla="*/ 38739 w 585834"/>
                <a:gd name="connsiteY234" fmla="*/ 146907 h 173844"/>
                <a:gd name="connsiteX235" fmla="*/ 15345 w 585834"/>
                <a:gd name="connsiteY235" fmla="*/ 146907 h 173844"/>
                <a:gd name="connsiteX236" fmla="*/ 15345 w 585834"/>
                <a:gd name="connsiteY236" fmla="*/ 172969 h 173844"/>
                <a:gd name="connsiteX237" fmla="*/ 90321 w 585834"/>
                <a:gd name="connsiteY237" fmla="*/ 172927 h 173844"/>
                <a:gd name="connsiteX238" fmla="*/ 84483 w 585834"/>
                <a:gd name="connsiteY238" fmla="*/ 155956 h 173844"/>
                <a:gd name="connsiteX239" fmla="*/ 60297 w 585834"/>
                <a:gd name="connsiteY239" fmla="*/ 155956 h 173844"/>
                <a:gd name="connsiteX240" fmla="*/ 54543 w 585834"/>
                <a:gd name="connsiteY240" fmla="*/ 172927 h 173844"/>
                <a:gd name="connsiteX241" fmla="*/ 42325 w 585834"/>
                <a:gd name="connsiteY241" fmla="*/ 172927 h 173844"/>
                <a:gd name="connsiteX242" fmla="*/ 65885 w 585834"/>
                <a:gd name="connsiteY242" fmla="*/ 108460 h 173844"/>
                <a:gd name="connsiteX243" fmla="*/ 79020 w 585834"/>
                <a:gd name="connsiteY243" fmla="*/ 108460 h 173844"/>
                <a:gd name="connsiteX244" fmla="*/ 102580 w 585834"/>
                <a:gd name="connsiteY244" fmla="*/ 172927 h 173844"/>
                <a:gd name="connsiteX245" fmla="*/ 90362 w 585834"/>
                <a:gd name="connsiteY245" fmla="*/ 172927 h 173844"/>
                <a:gd name="connsiteX246" fmla="*/ 75935 w 585834"/>
                <a:gd name="connsiteY246" fmla="*/ 129476 h 173844"/>
                <a:gd name="connsiteX247" fmla="*/ 74850 w 585834"/>
                <a:gd name="connsiteY247" fmla="*/ 126057 h 173844"/>
                <a:gd name="connsiteX248" fmla="*/ 73391 w 585834"/>
                <a:gd name="connsiteY248" fmla="*/ 121637 h 173844"/>
                <a:gd name="connsiteX249" fmla="*/ 72390 w 585834"/>
                <a:gd name="connsiteY249" fmla="*/ 117759 h 173844"/>
                <a:gd name="connsiteX250" fmla="*/ 71222 w 585834"/>
                <a:gd name="connsiteY250" fmla="*/ 121887 h 173844"/>
                <a:gd name="connsiteX251" fmla="*/ 69972 w 585834"/>
                <a:gd name="connsiteY251" fmla="*/ 126307 h 173844"/>
                <a:gd name="connsiteX252" fmla="*/ 69054 w 585834"/>
                <a:gd name="connsiteY252" fmla="*/ 129435 h 173844"/>
                <a:gd name="connsiteX253" fmla="*/ 63383 w 585834"/>
                <a:gd name="connsiteY253" fmla="*/ 145990 h 173844"/>
                <a:gd name="connsiteX254" fmla="*/ 81439 w 585834"/>
                <a:gd name="connsiteY254" fmla="*/ 145990 h 173844"/>
                <a:gd name="connsiteX255" fmla="*/ 75851 w 585834"/>
                <a:gd name="connsiteY255" fmla="*/ 129435 h 173844"/>
                <a:gd name="connsiteX256" fmla="*/ 129226 w 585834"/>
                <a:gd name="connsiteY256" fmla="*/ 108710 h 173844"/>
                <a:gd name="connsiteX257" fmla="*/ 143154 w 585834"/>
                <a:gd name="connsiteY257" fmla="*/ 110795 h 173844"/>
                <a:gd name="connsiteX258" fmla="*/ 151327 w 585834"/>
                <a:gd name="connsiteY258" fmla="*/ 117092 h 173844"/>
                <a:gd name="connsiteX259" fmla="*/ 154037 w 585834"/>
                <a:gd name="connsiteY259" fmla="*/ 127600 h 173844"/>
                <a:gd name="connsiteX260" fmla="*/ 152244 w 585834"/>
                <a:gd name="connsiteY260" fmla="*/ 135606 h 173844"/>
                <a:gd name="connsiteX261" fmla="*/ 147741 w 585834"/>
                <a:gd name="connsiteY261" fmla="*/ 141194 h 173844"/>
                <a:gd name="connsiteX262" fmla="*/ 141736 w 585834"/>
                <a:gd name="connsiteY262" fmla="*/ 144697 h 173844"/>
                <a:gd name="connsiteX263" fmla="*/ 160167 w 585834"/>
                <a:gd name="connsiteY263" fmla="*/ 172927 h 173844"/>
                <a:gd name="connsiteX264" fmla="*/ 147240 w 585834"/>
                <a:gd name="connsiteY264" fmla="*/ 172927 h 173844"/>
                <a:gd name="connsiteX265" fmla="*/ 131853 w 585834"/>
                <a:gd name="connsiteY265" fmla="*/ 147574 h 173844"/>
                <a:gd name="connsiteX266" fmla="*/ 122513 w 585834"/>
                <a:gd name="connsiteY266" fmla="*/ 147574 h 173844"/>
                <a:gd name="connsiteX267" fmla="*/ 122513 w 585834"/>
                <a:gd name="connsiteY267" fmla="*/ 172927 h 173844"/>
                <a:gd name="connsiteX268" fmla="*/ 111004 w 585834"/>
                <a:gd name="connsiteY268" fmla="*/ 172927 h 173844"/>
                <a:gd name="connsiteX269" fmla="*/ 111004 w 585834"/>
                <a:gd name="connsiteY269" fmla="*/ 108752 h 173844"/>
                <a:gd name="connsiteX270" fmla="*/ 129268 w 585834"/>
                <a:gd name="connsiteY270" fmla="*/ 108752 h 173844"/>
                <a:gd name="connsiteX271" fmla="*/ 128517 w 585834"/>
                <a:gd name="connsiteY271" fmla="*/ 118343 h 173844"/>
                <a:gd name="connsiteX272" fmla="*/ 122513 w 585834"/>
                <a:gd name="connsiteY272" fmla="*/ 118343 h 173844"/>
                <a:gd name="connsiteX273" fmla="*/ 122513 w 585834"/>
                <a:gd name="connsiteY273" fmla="*/ 138108 h 173844"/>
                <a:gd name="connsiteX274" fmla="*/ 128893 w 585834"/>
                <a:gd name="connsiteY274" fmla="*/ 138108 h 173844"/>
                <a:gd name="connsiteX275" fmla="*/ 136607 w 585834"/>
                <a:gd name="connsiteY275" fmla="*/ 136941 h 173844"/>
                <a:gd name="connsiteX276" fmla="*/ 140902 w 585834"/>
                <a:gd name="connsiteY276" fmla="*/ 133521 h 173844"/>
                <a:gd name="connsiteX277" fmla="*/ 142320 w 585834"/>
                <a:gd name="connsiteY277" fmla="*/ 127934 h 173844"/>
                <a:gd name="connsiteX278" fmla="*/ 140777 w 585834"/>
                <a:gd name="connsiteY278" fmla="*/ 122346 h 173844"/>
                <a:gd name="connsiteX279" fmla="*/ 136190 w 585834"/>
                <a:gd name="connsiteY279" fmla="*/ 119302 h 173844"/>
                <a:gd name="connsiteX280" fmla="*/ 128476 w 585834"/>
                <a:gd name="connsiteY280" fmla="*/ 118301 h 173844"/>
                <a:gd name="connsiteX281" fmla="*/ 196696 w 585834"/>
                <a:gd name="connsiteY281" fmla="*/ 172927 h 173844"/>
                <a:gd name="connsiteX282" fmla="*/ 179057 w 585834"/>
                <a:gd name="connsiteY282" fmla="*/ 120344 h 173844"/>
                <a:gd name="connsiteX283" fmla="*/ 178682 w 585834"/>
                <a:gd name="connsiteY283" fmla="*/ 120344 h 173844"/>
                <a:gd name="connsiteX284" fmla="*/ 178932 w 585834"/>
                <a:gd name="connsiteY284" fmla="*/ 125473 h 173844"/>
                <a:gd name="connsiteX285" fmla="*/ 179182 w 585834"/>
                <a:gd name="connsiteY285" fmla="*/ 132562 h 173844"/>
                <a:gd name="connsiteX286" fmla="*/ 179349 w 585834"/>
                <a:gd name="connsiteY286" fmla="*/ 139651 h 173844"/>
                <a:gd name="connsiteX287" fmla="*/ 179349 w 585834"/>
                <a:gd name="connsiteY287" fmla="*/ 172927 h 173844"/>
                <a:gd name="connsiteX288" fmla="*/ 169007 w 585834"/>
                <a:gd name="connsiteY288" fmla="*/ 172927 h 173844"/>
                <a:gd name="connsiteX289" fmla="*/ 169007 w 585834"/>
                <a:gd name="connsiteY289" fmla="*/ 108752 h 173844"/>
                <a:gd name="connsiteX290" fmla="*/ 185020 w 585834"/>
                <a:gd name="connsiteY290" fmla="*/ 108752 h 173844"/>
                <a:gd name="connsiteX291" fmla="*/ 201908 w 585834"/>
                <a:gd name="connsiteY291" fmla="*/ 159167 h 173844"/>
                <a:gd name="connsiteX292" fmla="*/ 202284 w 585834"/>
                <a:gd name="connsiteY292" fmla="*/ 159167 h 173844"/>
                <a:gd name="connsiteX293" fmla="*/ 219922 w 585834"/>
                <a:gd name="connsiteY293" fmla="*/ 108752 h 173844"/>
                <a:gd name="connsiteX294" fmla="*/ 235935 w 585834"/>
                <a:gd name="connsiteY294" fmla="*/ 108752 h 173844"/>
                <a:gd name="connsiteX295" fmla="*/ 235935 w 585834"/>
                <a:gd name="connsiteY295" fmla="*/ 172927 h 173844"/>
                <a:gd name="connsiteX296" fmla="*/ 224968 w 585834"/>
                <a:gd name="connsiteY296" fmla="*/ 172927 h 173844"/>
                <a:gd name="connsiteX297" fmla="*/ 224968 w 585834"/>
                <a:gd name="connsiteY297" fmla="*/ 139109 h 173844"/>
                <a:gd name="connsiteX298" fmla="*/ 225051 w 585834"/>
                <a:gd name="connsiteY298" fmla="*/ 132437 h 173844"/>
                <a:gd name="connsiteX299" fmla="*/ 225302 w 585834"/>
                <a:gd name="connsiteY299" fmla="*/ 125515 h 173844"/>
                <a:gd name="connsiteX300" fmla="*/ 225552 w 585834"/>
                <a:gd name="connsiteY300" fmla="*/ 120386 h 173844"/>
                <a:gd name="connsiteX301" fmla="*/ 225176 w 585834"/>
                <a:gd name="connsiteY301" fmla="*/ 120386 h 173844"/>
                <a:gd name="connsiteX302" fmla="*/ 206829 w 585834"/>
                <a:gd name="connsiteY302" fmla="*/ 172886 h 173844"/>
                <a:gd name="connsiteX303" fmla="*/ 196571 w 585834"/>
                <a:gd name="connsiteY303" fmla="*/ 172886 h 173844"/>
                <a:gd name="connsiteX304" fmla="*/ 274340 w 585834"/>
                <a:gd name="connsiteY304" fmla="*/ 172927 h 173844"/>
                <a:gd name="connsiteX305" fmla="*/ 247361 w 585834"/>
                <a:gd name="connsiteY305" fmla="*/ 172927 h 173844"/>
                <a:gd name="connsiteX306" fmla="*/ 247361 w 585834"/>
                <a:gd name="connsiteY306" fmla="*/ 166380 h 173844"/>
                <a:gd name="connsiteX307" fmla="*/ 255075 w 585834"/>
                <a:gd name="connsiteY307" fmla="*/ 163503 h 173844"/>
                <a:gd name="connsiteX308" fmla="*/ 255075 w 585834"/>
                <a:gd name="connsiteY308" fmla="*/ 118301 h 173844"/>
                <a:gd name="connsiteX309" fmla="*/ 247361 w 585834"/>
                <a:gd name="connsiteY309" fmla="*/ 115340 h 173844"/>
                <a:gd name="connsiteX310" fmla="*/ 247361 w 585834"/>
                <a:gd name="connsiteY310" fmla="*/ 108794 h 173844"/>
                <a:gd name="connsiteX311" fmla="*/ 274340 w 585834"/>
                <a:gd name="connsiteY311" fmla="*/ 108794 h 173844"/>
                <a:gd name="connsiteX312" fmla="*/ 274340 w 585834"/>
                <a:gd name="connsiteY312" fmla="*/ 115340 h 173844"/>
                <a:gd name="connsiteX313" fmla="*/ 266626 w 585834"/>
                <a:gd name="connsiteY313" fmla="*/ 118301 h 173844"/>
                <a:gd name="connsiteX314" fmla="*/ 266626 w 585834"/>
                <a:gd name="connsiteY314" fmla="*/ 163503 h 173844"/>
                <a:gd name="connsiteX315" fmla="*/ 274340 w 585834"/>
                <a:gd name="connsiteY315" fmla="*/ 166380 h 173844"/>
                <a:gd name="connsiteX316" fmla="*/ 274340 w 585834"/>
                <a:gd name="connsiteY316" fmla="*/ 172927 h 173844"/>
                <a:gd name="connsiteX317" fmla="*/ 340475 w 585834"/>
                <a:gd name="connsiteY317" fmla="*/ 172927 h 173844"/>
                <a:gd name="connsiteX318" fmla="*/ 326172 w 585834"/>
                <a:gd name="connsiteY318" fmla="*/ 172927 h 173844"/>
                <a:gd name="connsiteX319" fmla="*/ 295774 w 585834"/>
                <a:gd name="connsiteY319" fmla="*/ 122596 h 173844"/>
                <a:gd name="connsiteX320" fmla="*/ 295398 w 585834"/>
                <a:gd name="connsiteY320" fmla="*/ 122596 h 173844"/>
                <a:gd name="connsiteX321" fmla="*/ 295565 w 585834"/>
                <a:gd name="connsiteY321" fmla="*/ 126808 h 173844"/>
                <a:gd name="connsiteX322" fmla="*/ 295815 w 585834"/>
                <a:gd name="connsiteY322" fmla="*/ 131311 h 173844"/>
                <a:gd name="connsiteX323" fmla="*/ 295982 w 585834"/>
                <a:gd name="connsiteY323" fmla="*/ 135898 h 173844"/>
                <a:gd name="connsiteX324" fmla="*/ 296149 w 585834"/>
                <a:gd name="connsiteY324" fmla="*/ 140569 h 173844"/>
                <a:gd name="connsiteX325" fmla="*/ 296149 w 585834"/>
                <a:gd name="connsiteY325" fmla="*/ 172927 h 173844"/>
                <a:gd name="connsiteX326" fmla="*/ 285807 w 585834"/>
                <a:gd name="connsiteY326" fmla="*/ 172927 h 173844"/>
                <a:gd name="connsiteX327" fmla="*/ 285807 w 585834"/>
                <a:gd name="connsiteY327" fmla="*/ 108752 h 173844"/>
                <a:gd name="connsiteX328" fmla="*/ 300027 w 585834"/>
                <a:gd name="connsiteY328" fmla="*/ 108752 h 173844"/>
                <a:gd name="connsiteX329" fmla="*/ 330342 w 585834"/>
                <a:gd name="connsiteY329" fmla="*/ 158749 h 173844"/>
                <a:gd name="connsiteX330" fmla="*/ 330592 w 585834"/>
                <a:gd name="connsiteY330" fmla="*/ 158749 h 173844"/>
                <a:gd name="connsiteX331" fmla="*/ 330426 w 585834"/>
                <a:gd name="connsiteY331" fmla="*/ 154871 h 173844"/>
                <a:gd name="connsiteX332" fmla="*/ 330259 w 585834"/>
                <a:gd name="connsiteY332" fmla="*/ 150451 h 173844"/>
                <a:gd name="connsiteX333" fmla="*/ 330175 w 585834"/>
                <a:gd name="connsiteY333" fmla="*/ 145864 h 173844"/>
                <a:gd name="connsiteX334" fmla="*/ 330009 w 585834"/>
                <a:gd name="connsiteY334" fmla="*/ 141361 h 173844"/>
                <a:gd name="connsiteX335" fmla="*/ 330009 w 585834"/>
                <a:gd name="connsiteY335" fmla="*/ 108710 h 173844"/>
                <a:gd name="connsiteX336" fmla="*/ 340434 w 585834"/>
                <a:gd name="connsiteY336" fmla="*/ 108710 h 173844"/>
                <a:gd name="connsiteX337" fmla="*/ 340434 w 585834"/>
                <a:gd name="connsiteY337" fmla="*/ 172886 h 173844"/>
                <a:gd name="connsiteX338" fmla="*/ 382758 w 585834"/>
                <a:gd name="connsiteY338" fmla="*/ 137650 h 173844"/>
                <a:gd name="connsiteX339" fmla="*/ 407027 w 585834"/>
                <a:gd name="connsiteY339" fmla="*/ 137650 h 173844"/>
                <a:gd name="connsiteX340" fmla="*/ 407027 w 585834"/>
                <a:gd name="connsiteY340" fmla="*/ 170300 h 173844"/>
                <a:gd name="connsiteX341" fmla="*/ 396519 w 585834"/>
                <a:gd name="connsiteY341" fmla="*/ 172927 h 173844"/>
                <a:gd name="connsiteX342" fmla="*/ 384301 w 585834"/>
                <a:gd name="connsiteY342" fmla="*/ 173845 h 173844"/>
                <a:gd name="connsiteX343" fmla="*/ 367830 w 585834"/>
                <a:gd name="connsiteY343" fmla="*/ 169967 h 173844"/>
                <a:gd name="connsiteX344" fmla="*/ 357572 w 585834"/>
                <a:gd name="connsiteY344" fmla="*/ 158749 h 173844"/>
                <a:gd name="connsiteX345" fmla="*/ 354069 w 585834"/>
                <a:gd name="connsiteY345" fmla="*/ 140777 h 173844"/>
                <a:gd name="connsiteX346" fmla="*/ 358031 w 585834"/>
                <a:gd name="connsiteY346" fmla="*/ 123347 h 173844"/>
                <a:gd name="connsiteX347" fmla="*/ 369373 w 585834"/>
                <a:gd name="connsiteY347" fmla="*/ 111921 h 173844"/>
                <a:gd name="connsiteX348" fmla="*/ 387554 w 585834"/>
                <a:gd name="connsiteY348" fmla="*/ 107876 h 173844"/>
                <a:gd name="connsiteX349" fmla="*/ 397603 w 585834"/>
                <a:gd name="connsiteY349" fmla="*/ 108960 h 173844"/>
                <a:gd name="connsiteX350" fmla="*/ 406610 w 585834"/>
                <a:gd name="connsiteY350" fmla="*/ 111754 h 173844"/>
                <a:gd name="connsiteX351" fmla="*/ 402649 w 585834"/>
                <a:gd name="connsiteY351" fmla="*/ 121178 h 173844"/>
                <a:gd name="connsiteX352" fmla="*/ 395560 w 585834"/>
                <a:gd name="connsiteY352" fmla="*/ 118676 h 173844"/>
                <a:gd name="connsiteX353" fmla="*/ 387304 w 585834"/>
                <a:gd name="connsiteY353" fmla="*/ 117592 h 173844"/>
                <a:gd name="connsiteX354" fmla="*/ 375961 w 585834"/>
                <a:gd name="connsiteY354" fmla="*/ 120470 h 173844"/>
                <a:gd name="connsiteX355" fmla="*/ 368581 w 585834"/>
                <a:gd name="connsiteY355" fmla="*/ 128643 h 173844"/>
                <a:gd name="connsiteX356" fmla="*/ 366079 w 585834"/>
                <a:gd name="connsiteY356" fmla="*/ 140944 h 173844"/>
                <a:gd name="connsiteX357" fmla="*/ 368038 w 585834"/>
                <a:gd name="connsiteY357" fmla="*/ 153078 h 173844"/>
                <a:gd name="connsiteX358" fmla="*/ 374335 w 585834"/>
                <a:gd name="connsiteY358" fmla="*/ 161251 h 173844"/>
                <a:gd name="connsiteX359" fmla="*/ 385552 w 585834"/>
                <a:gd name="connsiteY359" fmla="*/ 164129 h 173844"/>
                <a:gd name="connsiteX360" fmla="*/ 389597 w 585834"/>
                <a:gd name="connsiteY360" fmla="*/ 163962 h 173844"/>
                <a:gd name="connsiteX361" fmla="*/ 392850 w 585834"/>
                <a:gd name="connsiteY361" fmla="*/ 163503 h 173844"/>
                <a:gd name="connsiteX362" fmla="*/ 395727 w 585834"/>
                <a:gd name="connsiteY362" fmla="*/ 162961 h 173844"/>
                <a:gd name="connsiteX363" fmla="*/ 395727 w 585834"/>
                <a:gd name="connsiteY363" fmla="*/ 147491 h 173844"/>
                <a:gd name="connsiteX364" fmla="*/ 382800 w 585834"/>
                <a:gd name="connsiteY364" fmla="*/ 147491 h 173844"/>
                <a:gd name="connsiteX365" fmla="*/ 382800 w 585834"/>
                <a:gd name="connsiteY365" fmla="*/ 137691 h 1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</a:cxnLst>
              <a:rect l="l" t="t" r="r" b="b"/>
              <a:pathLst>
                <a:path w="585834" h="173844">
                  <a:moveTo>
                    <a:pt x="41366" y="47496"/>
                  </a:moveTo>
                  <a:cubicBezTo>
                    <a:pt x="41366" y="51290"/>
                    <a:pt x="40407" y="54543"/>
                    <a:pt x="38572" y="57295"/>
                  </a:cubicBezTo>
                  <a:cubicBezTo>
                    <a:pt x="36737" y="60047"/>
                    <a:pt x="34027" y="62216"/>
                    <a:pt x="30482" y="63675"/>
                  </a:cubicBezTo>
                  <a:cubicBezTo>
                    <a:pt x="27021" y="65176"/>
                    <a:pt x="22851" y="65927"/>
                    <a:pt x="17972" y="65927"/>
                  </a:cubicBezTo>
                  <a:cubicBezTo>
                    <a:pt x="15637" y="65927"/>
                    <a:pt x="13385" y="65802"/>
                    <a:pt x="11217" y="65468"/>
                  </a:cubicBezTo>
                  <a:cubicBezTo>
                    <a:pt x="9090" y="65259"/>
                    <a:pt x="7131" y="64842"/>
                    <a:pt x="5212" y="64300"/>
                  </a:cubicBezTo>
                  <a:cubicBezTo>
                    <a:pt x="3378" y="63758"/>
                    <a:pt x="1626" y="63091"/>
                    <a:pt x="0" y="62341"/>
                  </a:cubicBezTo>
                  <a:lnTo>
                    <a:pt x="0" y="51540"/>
                  </a:lnTo>
                  <a:cubicBezTo>
                    <a:pt x="2710" y="52750"/>
                    <a:pt x="5671" y="53834"/>
                    <a:pt x="8882" y="54876"/>
                  </a:cubicBezTo>
                  <a:cubicBezTo>
                    <a:pt x="12135" y="55836"/>
                    <a:pt x="15387" y="56336"/>
                    <a:pt x="18765" y="56336"/>
                  </a:cubicBezTo>
                  <a:cubicBezTo>
                    <a:pt x="21308" y="56336"/>
                    <a:pt x="23435" y="56002"/>
                    <a:pt x="25061" y="55335"/>
                  </a:cubicBezTo>
                  <a:cubicBezTo>
                    <a:pt x="26729" y="54626"/>
                    <a:pt x="27980" y="53667"/>
                    <a:pt x="28731" y="52458"/>
                  </a:cubicBezTo>
                  <a:cubicBezTo>
                    <a:pt x="29481" y="51207"/>
                    <a:pt x="29898" y="49747"/>
                    <a:pt x="29898" y="48163"/>
                  </a:cubicBezTo>
                  <a:cubicBezTo>
                    <a:pt x="29898" y="46370"/>
                    <a:pt x="29398" y="44827"/>
                    <a:pt x="28356" y="43576"/>
                  </a:cubicBezTo>
                  <a:cubicBezTo>
                    <a:pt x="27313" y="42325"/>
                    <a:pt x="25854" y="41157"/>
                    <a:pt x="23852" y="40073"/>
                  </a:cubicBezTo>
                  <a:cubicBezTo>
                    <a:pt x="21892" y="38989"/>
                    <a:pt x="19390" y="37863"/>
                    <a:pt x="16471" y="36654"/>
                  </a:cubicBezTo>
                  <a:cubicBezTo>
                    <a:pt x="14511" y="35820"/>
                    <a:pt x="12552" y="34902"/>
                    <a:pt x="10633" y="33860"/>
                  </a:cubicBezTo>
                  <a:cubicBezTo>
                    <a:pt x="8799" y="32776"/>
                    <a:pt x="7089" y="31483"/>
                    <a:pt x="5588" y="29982"/>
                  </a:cubicBezTo>
                  <a:cubicBezTo>
                    <a:pt x="4087" y="28481"/>
                    <a:pt x="2877" y="26688"/>
                    <a:pt x="2002" y="24686"/>
                  </a:cubicBezTo>
                  <a:cubicBezTo>
                    <a:pt x="1084" y="22643"/>
                    <a:pt x="667" y="20224"/>
                    <a:pt x="667" y="17514"/>
                  </a:cubicBezTo>
                  <a:cubicBezTo>
                    <a:pt x="667" y="13886"/>
                    <a:pt x="1501" y="10717"/>
                    <a:pt x="3294" y="8090"/>
                  </a:cubicBezTo>
                  <a:cubicBezTo>
                    <a:pt x="5087" y="5421"/>
                    <a:pt x="7548" y="3461"/>
                    <a:pt x="10758" y="2085"/>
                  </a:cubicBezTo>
                  <a:cubicBezTo>
                    <a:pt x="14011" y="709"/>
                    <a:pt x="17722" y="0"/>
                    <a:pt x="21976" y="0"/>
                  </a:cubicBezTo>
                  <a:cubicBezTo>
                    <a:pt x="25395" y="0"/>
                    <a:pt x="28564" y="375"/>
                    <a:pt x="31608" y="1084"/>
                  </a:cubicBezTo>
                  <a:cubicBezTo>
                    <a:pt x="34652" y="1793"/>
                    <a:pt x="37571" y="2836"/>
                    <a:pt x="40490" y="4128"/>
                  </a:cubicBezTo>
                  <a:lnTo>
                    <a:pt x="36821" y="13385"/>
                  </a:lnTo>
                  <a:cubicBezTo>
                    <a:pt x="34152" y="12260"/>
                    <a:pt x="31650" y="11342"/>
                    <a:pt x="29190" y="10675"/>
                  </a:cubicBezTo>
                  <a:cubicBezTo>
                    <a:pt x="26729" y="10008"/>
                    <a:pt x="24186" y="9674"/>
                    <a:pt x="21642" y="9674"/>
                  </a:cubicBezTo>
                  <a:cubicBezTo>
                    <a:pt x="19599" y="9674"/>
                    <a:pt x="17847" y="10008"/>
                    <a:pt x="16430" y="10675"/>
                  </a:cubicBezTo>
                  <a:cubicBezTo>
                    <a:pt x="14970" y="11259"/>
                    <a:pt x="13928" y="12176"/>
                    <a:pt x="13177" y="13302"/>
                  </a:cubicBezTo>
                  <a:cubicBezTo>
                    <a:pt x="12468" y="14428"/>
                    <a:pt x="12093" y="15762"/>
                    <a:pt x="12093" y="17264"/>
                  </a:cubicBezTo>
                  <a:cubicBezTo>
                    <a:pt x="12093" y="19015"/>
                    <a:pt x="12552" y="20474"/>
                    <a:pt x="13427" y="21684"/>
                  </a:cubicBezTo>
                  <a:cubicBezTo>
                    <a:pt x="14303" y="22893"/>
                    <a:pt x="15721" y="24019"/>
                    <a:pt x="17555" y="25103"/>
                  </a:cubicBezTo>
                  <a:cubicBezTo>
                    <a:pt x="19474" y="26145"/>
                    <a:pt x="21934" y="27313"/>
                    <a:pt x="24936" y="28606"/>
                  </a:cubicBezTo>
                  <a:cubicBezTo>
                    <a:pt x="28397" y="30107"/>
                    <a:pt x="31358" y="31650"/>
                    <a:pt x="33735" y="33276"/>
                  </a:cubicBezTo>
                  <a:cubicBezTo>
                    <a:pt x="36112" y="34902"/>
                    <a:pt x="37988" y="36820"/>
                    <a:pt x="39322" y="39114"/>
                  </a:cubicBezTo>
                  <a:cubicBezTo>
                    <a:pt x="40657" y="41407"/>
                    <a:pt x="41282" y="44201"/>
                    <a:pt x="41282" y="47579"/>
                  </a:cubicBezTo>
                  <a:close/>
                  <a:moveTo>
                    <a:pt x="104373" y="42367"/>
                  </a:moveTo>
                  <a:cubicBezTo>
                    <a:pt x="104373" y="46828"/>
                    <a:pt x="103373" y="50832"/>
                    <a:pt x="101496" y="54418"/>
                  </a:cubicBezTo>
                  <a:cubicBezTo>
                    <a:pt x="99620" y="57962"/>
                    <a:pt x="96784" y="60756"/>
                    <a:pt x="92948" y="62883"/>
                  </a:cubicBezTo>
                  <a:cubicBezTo>
                    <a:pt x="89070" y="64926"/>
                    <a:pt x="84233" y="65927"/>
                    <a:pt x="78395" y="65927"/>
                  </a:cubicBezTo>
                  <a:cubicBezTo>
                    <a:pt x="70055" y="65927"/>
                    <a:pt x="63758" y="63758"/>
                    <a:pt x="59422" y="59463"/>
                  </a:cubicBezTo>
                  <a:cubicBezTo>
                    <a:pt x="55127" y="55085"/>
                    <a:pt x="52958" y="49330"/>
                    <a:pt x="52958" y="42200"/>
                  </a:cubicBezTo>
                  <a:lnTo>
                    <a:pt x="52958" y="834"/>
                  </a:lnTo>
                  <a:lnTo>
                    <a:pt x="64467" y="834"/>
                  </a:lnTo>
                  <a:lnTo>
                    <a:pt x="64467" y="41032"/>
                  </a:lnTo>
                  <a:cubicBezTo>
                    <a:pt x="64467" y="46245"/>
                    <a:pt x="65635" y="50081"/>
                    <a:pt x="68053" y="52541"/>
                  </a:cubicBezTo>
                  <a:cubicBezTo>
                    <a:pt x="70430" y="54918"/>
                    <a:pt x="73975" y="56127"/>
                    <a:pt x="78770" y="56127"/>
                  </a:cubicBezTo>
                  <a:cubicBezTo>
                    <a:pt x="82106" y="56127"/>
                    <a:pt x="84775" y="55544"/>
                    <a:pt x="86860" y="54418"/>
                  </a:cubicBezTo>
                  <a:cubicBezTo>
                    <a:pt x="88945" y="53292"/>
                    <a:pt x="90446" y="51582"/>
                    <a:pt x="91447" y="49289"/>
                  </a:cubicBezTo>
                  <a:cubicBezTo>
                    <a:pt x="92447" y="46954"/>
                    <a:pt x="92990" y="44160"/>
                    <a:pt x="92990" y="40907"/>
                  </a:cubicBezTo>
                  <a:lnTo>
                    <a:pt x="92990" y="792"/>
                  </a:lnTo>
                  <a:lnTo>
                    <a:pt x="104415" y="792"/>
                  </a:lnTo>
                  <a:lnTo>
                    <a:pt x="104415" y="42325"/>
                  </a:lnTo>
                  <a:close/>
                  <a:moveTo>
                    <a:pt x="157957" y="47496"/>
                  </a:moveTo>
                  <a:cubicBezTo>
                    <a:pt x="157957" y="51290"/>
                    <a:pt x="156998" y="54543"/>
                    <a:pt x="155163" y="57295"/>
                  </a:cubicBezTo>
                  <a:cubicBezTo>
                    <a:pt x="153287" y="60047"/>
                    <a:pt x="150576" y="62216"/>
                    <a:pt x="147074" y="63675"/>
                  </a:cubicBezTo>
                  <a:cubicBezTo>
                    <a:pt x="143571" y="65176"/>
                    <a:pt x="139443" y="65927"/>
                    <a:pt x="134564" y="65927"/>
                  </a:cubicBezTo>
                  <a:cubicBezTo>
                    <a:pt x="132229" y="65927"/>
                    <a:pt x="129977" y="65802"/>
                    <a:pt x="127809" y="65468"/>
                  </a:cubicBezTo>
                  <a:cubicBezTo>
                    <a:pt x="125682" y="65259"/>
                    <a:pt x="123680" y="64842"/>
                    <a:pt x="121804" y="64300"/>
                  </a:cubicBezTo>
                  <a:cubicBezTo>
                    <a:pt x="119927" y="63758"/>
                    <a:pt x="118218" y="63091"/>
                    <a:pt x="116591" y="62341"/>
                  </a:cubicBezTo>
                  <a:lnTo>
                    <a:pt x="116591" y="51540"/>
                  </a:lnTo>
                  <a:cubicBezTo>
                    <a:pt x="119302" y="52750"/>
                    <a:pt x="122262" y="53834"/>
                    <a:pt x="125473" y="54876"/>
                  </a:cubicBezTo>
                  <a:cubicBezTo>
                    <a:pt x="128726" y="55836"/>
                    <a:pt x="131978" y="56336"/>
                    <a:pt x="135356" y="56336"/>
                  </a:cubicBezTo>
                  <a:cubicBezTo>
                    <a:pt x="137900" y="56336"/>
                    <a:pt x="140026" y="56002"/>
                    <a:pt x="141653" y="55335"/>
                  </a:cubicBezTo>
                  <a:cubicBezTo>
                    <a:pt x="143321" y="54626"/>
                    <a:pt x="144530" y="53667"/>
                    <a:pt x="145322" y="52458"/>
                  </a:cubicBezTo>
                  <a:cubicBezTo>
                    <a:pt x="146073" y="51207"/>
                    <a:pt x="146490" y="49747"/>
                    <a:pt x="146490" y="48163"/>
                  </a:cubicBezTo>
                  <a:cubicBezTo>
                    <a:pt x="146490" y="46370"/>
                    <a:pt x="145948" y="44827"/>
                    <a:pt x="144947" y="43576"/>
                  </a:cubicBezTo>
                  <a:cubicBezTo>
                    <a:pt x="143904" y="42325"/>
                    <a:pt x="142445" y="41157"/>
                    <a:pt x="140443" y="40073"/>
                  </a:cubicBezTo>
                  <a:cubicBezTo>
                    <a:pt x="138484" y="38989"/>
                    <a:pt x="135982" y="37863"/>
                    <a:pt x="133063" y="36654"/>
                  </a:cubicBezTo>
                  <a:cubicBezTo>
                    <a:pt x="131103" y="35820"/>
                    <a:pt x="129101" y="34902"/>
                    <a:pt x="127225" y="33860"/>
                  </a:cubicBezTo>
                  <a:cubicBezTo>
                    <a:pt x="125348" y="32776"/>
                    <a:pt x="123680" y="31483"/>
                    <a:pt x="122179" y="29982"/>
                  </a:cubicBezTo>
                  <a:cubicBezTo>
                    <a:pt x="120636" y="28481"/>
                    <a:pt x="119469" y="26688"/>
                    <a:pt x="118593" y="24686"/>
                  </a:cubicBezTo>
                  <a:cubicBezTo>
                    <a:pt x="117676" y="22643"/>
                    <a:pt x="117259" y="20224"/>
                    <a:pt x="117259" y="17514"/>
                  </a:cubicBezTo>
                  <a:cubicBezTo>
                    <a:pt x="117259" y="13886"/>
                    <a:pt x="118093" y="10717"/>
                    <a:pt x="119886" y="8090"/>
                  </a:cubicBezTo>
                  <a:cubicBezTo>
                    <a:pt x="121679" y="5421"/>
                    <a:pt x="124139" y="3461"/>
                    <a:pt x="127350" y="2085"/>
                  </a:cubicBezTo>
                  <a:cubicBezTo>
                    <a:pt x="130602" y="709"/>
                    <a:pt x="134314" y="0"/>
                    <a:pt x="138567" y="0"/>
                  </a:cubicBezTo>
                  <a:cubicBezTo>
                    <a:pt x="141986" y="0"/>
                    <a:pt x="145155" y="375"/>
                    <a:pt x="148199" y="1084"/>
                  </a:cubicBezTo>
                  <a:cubicBezTo>
                    <a:pt x="151160" y="1793"/>
                    <a:pt x="154121" y="2836"/>
                    <a:pt x="157081" y="4128"/>
                  </a:cubicBezTo>
                  <a:lnTo>
                    <a:pt x="153412" y="13385"/>
                  </a:lnTo>
                  <a:cubicBezTo>
                    <a:pt x="150743" y="12260"/>
                    <a:pt x="148199" y="11342"/>
                    <a:pt x="145781" y="10675"/>
                  </a:cubicBezTo>
                  <a:cubicBezTo>
                    <a:pt x="143321" y="10008"/>
                    <a:pt x="140777" y="9674"/>
                    <a:pt x="138233" y="9674"/>
                  </a:cubicBezTo>
                  <a:cubicBezTo>
                    <a:pt x="136148" y="9674"/>
                    <a:pt x="134439" y="10008"/>
                    <a:pt x="133021" y="10675"/>
                  </a:cubicBezTo>
                  <a:cubicBezTo>
                    <a:pt x="131561" y="11259"/>
                    <a:pt x="130519" y="12176"/>
                    <a:pt x="129768" y="13302"/>
                  </a:cubicBezTo>
                  <a:cubicBezTo>
                    <a:pt x="129059" y="14428"/>
                    <a:pt x="128684" y="15762"/>
                    <a:pt x="128684" y="17264"/>
                  </a:cubicBezTo>
                  <a:cubicBezTo>
                    <a:pt x="128684" y="19015"/>
                    <a:pt x="129143" y="20474"/>
                    <a:pt x="130019" y="21684"/>
                  </a:cubicBezTo>
                  <a:cubicBezTo>
                    <a:pt x="130936" y="22893"/>
                    <a:pt x="132270" y="24019"/>
                    <a:pt x="134147" y="25103"/>
                  </a:cubicBezTo>
                  <a:cubicBezTo>
                    <a:pt x="136023" y="26145"/>
                    <a:pt x="138525" y="27313"/>
                    <a:pt x="141528" y="28606"/>
                  </a:cubicBezTo>
                  <a:cubicBezTo>
                    <a:pt x="144989" y="30107"/>
                    <a:pt x="147908" y="31650"/>
                    <a:pt x="150326" y="33276"/>
                  </a:cubicBezTo>
                  <a:cubicBezTo>
                    <a:pt x="152703" y="34902"/>
                    <a:pt x="154538" y="36820"/>
                    <a:pt x="155914" y="39114"/>
                  </a:cubicBezTo>
                  <a:cubicBezTo>
                    <a:pt x="157207" y="41407"/>
                    <a:pt x="157874" y="44201"/>
                    <a:pt x="157874" y="47579"/>
                  </a:cubicBezTo>
                  <a:close/>
                  <a:moveTo>
                    <a:pt x="193068" y="65009"/>
                  </a:moveTo>
                  <a:lnTo>
                    <a:pt x="181559" y="65009"/>
                  </a:lnTo>
                  <a:lnTo>
                    <a:pt x="181559" y="10508"/>
                  </a:lnTo>
                  <a:lnTo>
                    <a:pt x="163128" y="10508"/>
                  </a:lnTo>
                  <a:lnTo>
                    <a:pt x="163128" y="792"/>
                  </a:lnTo>
                  <a:lnTo>
                    <a:pt x="211499" y="792"/>
                  </a:lnTo>
                  <a:lnTo>
                    <a:pt x="211499" y="10508"/>
                  </a:lnTo>
                  <a:lnTo>
                    <a:pt x="193068" y="10508"/>
                  </a:lnTo>
                  <a:lnTo>
                    <a:pt x="193068" y="65009"/>
                  </a:lnTo>
                  <a:close/>
                  <a:moveTo>
                    <a:pt x="254658" y="65009"/>
                  </a:moveTo>
                  <a:lnTo>
                    <a:pt x="248820" y="48038"/>
                  </a:lnTo>
                  <a:lnTo>
                    <a:pt x="224634" y="48038"/>
                  </a:lnTo>
                  <a:lnTo>
                    <a:pt x="218880" y="65009"/>
                  </a:lnTo>
                  <a:lnTo>
                    <a:pt x="206662" y="65009"/>
                  </a:lnTo>
                  <a:lnTo>
                    <a:pt x="230222" y="542"/>
                  </a:lnTo>
                  <a:lnTo>
                    <a:pt x="243357" y="542"/>
                  </a:lnTo>
                  <a:lnTo>
                    <a:pt x="266918" y="65009"/>
                  </a:lnTo>
                  <a:lnTo>
                    <a:pt x="254700" y="65009"/>
                  </a:lnTo>
                  <a:close/>
                  <a:moveTo>
                    <a:pt x="240272" y="21600"/>
                  </a:moveTo>
                  <a:cubicBezTo>
                    <a:pt x="240063" y="20725"/>
                    <a:pt x="239688" y="19640"/>
                    <a:pt x="239187" y="18181"/>
                  </a:cubicBezTo>
                  <a:cubicBezTo>
                    <a:pt x="238729" y="16721"/>
                    <a:pt x="238228" y="15262"/>
                    <a:pt x="237770" y="13761"/>
                  </a:cubicBezTo>
                  <a:cubicBezTo>
                    <a:pt x="237353" y="12176"/>
                    <a:pt x="237061" y="10925"/>
                    <a:pt x="236769" y="9883"/>
                  </a:cubicBezTo>
                  <a:cubicBezTo>
                    <a:pt x="236519" y="11092"/>
                    <a:pt x="236102" y="12426"/>
                    <a:pt x="235601" y="14011"/>
                  </a:cubicBezTo>
                  <a:cubicBezTo>
                    <a:pt x="235184" y="15596"/>
                    <a:pt x="234809" y="17013"/>
                    <a:pt x="234350" y="18431"/>
                  </a:cubicBezTo>
                  <a:cubicBezTo>
                    <a:pt x="233975" y="19807"/>
                    <a:pt x="233725" y="20850"/>
                    <a:pt x="233433" y="21559"/>
                  </a:cubicBezTo>
                  <a:lnTo>
                    <a:pt x="227762" y="38113"/>
                  </a:lnTo>
                  <a:lnTo>
                    <a:pt x="245818" y="38113"/>
                  </a:lnTo>
                  <a:lnTo>
                    <a:pt x="240230" y="21559"/>
                  </a:lnTo>
                  <a:close/>
                  <a:moveTo>
                    <a:pt x="297108" y="65009"/>
                  </a:moveTo>
                  <a:lnTo>
                    <a:pt x="270128" y="65009"/>
                  </a:lnTo>
                  <a:lnTo>
                    <a:pt x="270128" y="58462"/>
                  </a:lnTo>
                  <a:lnTo>
                    <a:pt x="277843" y="55585"/>
                  </a:lnTo>
                  <a:lnTo>
                    <a:pt x="277843" y="10383"/>
                  </a:lnTo>
                  <a:lnTo>
                    <a:pt x="270128" y="7422"/>
                  </a:lnTo>
                  <a:lnTo>
                    <a:pt x="270128" y="876"/>
                  </a:lnTo>
                  <a:lnTo>
                    <a:pt x="297108" y="876"/>
                  </a:lnTo>
                  <a:lnTo>
                    <a:pt x="297108" y="7422"/>
                  </a:lnTo>
                  <a:lnTo>
                    <a:pt x="289394" y="10383"/>
                  </a:lnTo>
                  <a:lnTo>
                    <a:pt x="289394" y="55585"/>
                  </a:lnTo>
                  <a:lnTo>
                    <a:pt x="297108" y="58462"/>
                  </a:lnTo>
                  <a:lnTo>
                    <a:pt x="297108" y="65009"/>
                  </a:lnTo>
                  <a:close/>
                  <a:moveTo>
                    <a:pt x="363160" y="65009"/>
                  </a:moveTo>
                  <a:lnTo>
                    <a:pt x="348857" y="65009"/>
                  </a:lnTo>
                  <a:lnTo>
                    <a:pt x="318458" y="14678"/>
                  </a:lnTo>
                  <a:lnTo>
                    <a:pt x="318083" y="14678"/>
                  </a:lnTo>
                  <a:cubicBezTo>
                    <a:pt x="318166" y="15971"/>
                    <a:pt x="318208" y="17430"/>
                    <a:pt x="318249" y="18890"/>
                  </a:cubicBezTo>
                  <a:cubicBezTo>
                    <a:pt x="318375" y="20349"/>
                    <a:pt x="318458" y="21809"/>
                    <a:pt x="318500" y="23393"/>
                  </a:cubicBezTo>
                  <a:cubicBezTo>
                    <a:pt x="318583" y="24895"/>
                    <a:pt x="318625" y="26396"/>
                    <a:pt x="318666" y="27980"/>
                  </a:cubicBezTo>
                  <a:cubicBezTo>
                    <a:pt x="318750" y="29565"/>
                    <a:pt x="318792" y="31066"/>
                    <a:pt x="318833" y="32651"/>
                  </a:cubicBezTo>
                  <a:lnTo>
                    <a:pt x="318833" y="65009"/>
                  </a:lnTo>
                  <a:lnTo>
                    <a:pt x="308492" y="65009"/>
                  </a:lnTo>
                  <a:lnTo>
                    <a:pt x="308492" y="834"/>
                  </a:lnTo>
                  <a:lnTo>
                    <a:pt x="322711" y="834"/>
                  </a:lnTo>
                  <a:lnTo>
                    <a:pt x="353027" y="50832"/>
                  </a:lnTo>
                  <a:lnTo>
                    <a:pt x="353277" y="50832"/>
                  </a:lnTo>
                  <a:cubicBezTo>
                    <a:pt x="353235" y="49622"/>
                    <a:pt x="353194" y="48371"/>
                    <a:pt x="353110" y="46954"/>
                  </a:cubicBezTo>
                  <a:cubicBezTo>
                    <a:pt x="353068" y="45494"/>
                    <a:pt x="353027" y="44035"/>
                    <a:pt x="352943" y="42533"/>
                  </a:cubicBezTo>
                  <a:cubicBezTo>
                    <a:pt x="352943" y="41032"/>
                    <a:pt x="352943" y="39531"/>
                    <a:pt x="352860" y="37946"/>
                  </a:cubicBezTo>
                  <a:cubicBezTo>
                    <a:pt x="352818" y="36362"/>
                    <a:pt x="352777" y="34902"/>
                    <a:pt x="352693" y="33443"/>
                  </a:cubicBezTo>
                  <a:lnTo>
                    <a:pt x="352693" y="792"/>
                  </a:lnTo>
                  <a:lnTo>
                    <a:pt x="363118" y="792"/>
                  </a:lnTo>
                  <a:lnTo>
                    <a:pt x="363118" y="64968"/>
                  </a:lnTo>
                  <a:close/>
                  <a:moveTo>
                    <a:pt x="419537" y="65009"/>
                  </a:moveTo>
                  <a:lnTo>
                    <a:pt x="413699" y="48038"/>
                  </a:lnTo>
                  <a:lnTo>
                    <a:pt x="389514" y="48038"/>
                  </a:lnTo>
                  <a:lnTo>
                    <a:pt x="383759" y="65009"/>
                  </a:lnTo>
                  <a:lnTo>
                    <a:pt x="371541" y="65009"/>
                  </a:lnTo>
                  <a:lnTo>
                    <a:pt x="395101" y="542"/>
                  </a:lnTo>
                  <a:lnTo>
                    <a:pt x="408237" y="542"/>
                  </a:lnTo>
                  <a:lnTo>
                    <a:pt x="431797" y="65009"/>
                  </a:lnTo>
                  <a:lnTo>
                    <a:pt x="419579" y="65009"/>
                  </a:lnTo>
                  <a:close/>
                  <a:moveTo>
                    <a:pt x="405151" y="21600"/>
                  </a:moveTo>
                  <a:cubicBezTo>
                    <a:pt x="404942" y="20725"/>
                    <a:pt x="404567" y="19640"/>
                    <a:pt x="404067" y="18181"/>
                  </a:cubicBezTo>
                  <a:cubicBezTo>
                    <a:pt x="403608" y="16721"/>
                    <a:pt x="403108" y="15262"/>
                    <a:pt x="402607" y="13761"/>
                  </a:cubicBezTo>
                  <a:cubicBezTo>
                    <a:pt x="402190" y="12176"/>
                    <a:pt x="401898" y="10925"/>
                    <a:pt x="401606" y="9883"/>
                  </a:cubicBezTo>
                  <a:cubicBezTo>
                    <a:pt x="401356" y="11092"/>
                    <a:pt x="400939" y="12426"/>
                    <a:pt x="400439" y="14011"/>
                  </a:cubicBezTo>
                  <a:cubicBezTo>
                    <a:pt x="400022" y="15596"/>
                    <a:pt x="399647" y="17013"/>
                    <a:pt x="399188" y="18431"/>
                  </a:cubicBezTo>
                  <a:cubicBezTo>
                    <a:pt x="398813" y="19807"/>
                    <a:pt x="398562" y="20850"/>
                    <a:pt x="398271" y="21559"/>
                  </a:cubicBezTo>
                  <a:lnTo>
                    <a:pt x="392599" y="38113"/>
                  </a:lnTo>
                  <a:lnTo>
                    <a:pt x="410655" y="38113"/>
                  </a:lnTo>
                  <a:lnTo>
                    <a:pt x="405067" y="21559"/>
                  </a:lnTo>
                  <a:close/>
                  <a:moveTo>
                    <a:pt x="459527" y="834"/>
                  </a:moveTo>
                  <a:cubicBezTo>
                    <a:pt x="465115" y="834"/>
                    <a:pt x="469785" y="1376"/>
                    <a:pt x="473538" y="2460"/>
                  </a:cubicBezTo>
                  <a:cubicBezTo>
                    <a:pt x="477332" y="3503"/>
                    <a:pt x="480126" y="5171"/>
                    <a:pt x="482003" y="7506"/>
                  </a:cubicBezTo>
                  <a:cubicBezTo>
                    <a:pt x="483921" y="9841"/>
                    <a:pt x="484880" y="13010"/>
                    <a:pt x="484880" y="16930"/>
                  </a:cubicBezTo>
                  <a:cubicBezTo>
                    <a:pt x="484880" y="19390"/>
                    <a:pt x="484463" y="21600"/>
                    <a:pt x="483629" y="23602"/>
                  </a:cubicBezTo>
                  <a:cubicBezTo>
                    <a:pt x="482795" y="25562"/>
                    <a:pt x="481544" y="27188"/>
                    <a:pt x="479960" y="28439"/>
                  </a:cubicBezTo>
                  <a:cubicBezTo>
                    <a:pt x="478375" y="29690"/>
                    <a:pt x="476457" y="30566"/>
                    <a:pt x="474122" y="30941"/>
                  </a:cubicBezTo>
                  <a:lnTo>
                    <a:pt x="474122" y="31400"/>
                  </a:lnTo>
                  <a:cubicBezTo>
                    <a:pt x="476499" y="31817"/>
                    <a:pt x="478667" y="32609"/>
                    <a:pt x="480502" y="33735"/>
                  </a:cubicBezTo>
                  <a:cubicBezTo>
                    <a:pt x="482420" y="34819"/>
                    <a:pt x="483921" y="36404"/>
                    <a:pt x="485005" y="38489"/>
                  </a:cubicBezTo>
                  <a:cubicBezTo>
                    <a:pt x="486131" y="40532"/>
                    <a:pt x="486715" y="43201"/>
                    <a:pt x="486715" y="46578"/>
                  </a:cubicBezTo>
                  <a:cubicBezTo>
                    <a:pt x="486715" y="50498"/>
                    <a:pt x="485756" y="53834"/>
                    <a:pt x="483921" y="56544"/>
                  </a:cubicBezTo>
                  <a:cubicBezTo>
                    <a:pt x="482086" y="59296"/>
                    <a:pt x="479376" y="61381"/>
                    <a:pt x="475915" y="62841"/>
                  </a:cubicBezTo>
                  <a:cubicBezTo>
                    <a:pt x="472495" y="64300"/>
                    <a:pt x="468409" y="65009"/>
                    <a:pt x="463697" y="65009"/>
                  </a:cubicBezTo>
                  <a:lnTo>
                    <a:pt x="440220" y="65009"/>
                  </a:lnTo>
                  <a:lnTo>
                    <a:pt x="440220" y="834"/>
                  </a:lnTo>
                  <a:lnTo>
                    <a:pt x="459569" y="834"/>
                  </a:lnTo>
                  <a:close/>
                  <a:moveTo>
                    <a:pt x="461070" y="27021"/>
                  </a:moveTo>
                  <a:cubicBezTo>
                    <a:pt x="465615" y="27021"/>
                    <a:pt x="468742" y="26312"/>
                    <a:pt x="470410" y="24853"/>
                  </a:cubicBezTo>
                  <a:cubicBezTo>
                    <a:pt x="472162" y="23393"/>
                    <a:pt x="473037" y="21308"/>
                    <a:pt x="473037" y="18473"/>
                  </a:cubicBezTo>
                  <a:cubicBezTo>
                    <a:pt x="473037" y="15637"/>
                    <a:pt x="471995" y="13511"/>
                    <a:pt x="469993" y="12260"/>
                  </a:cubicBezTo>
                  <a:cubicBezTo>
                    <a:pt x="467950" y="11009"/>
                    <a:pt x="464698" y="10383"/>
                    <a:pt x="460194" y="10383"/>
                  </a:cubicBezTo>
                  <a:lnTo>
                    <a:pt x="451729" y="10383"/>
                  </a:lnTo>
                  <a:lnTo>
                    <a:pt x="451729" y="27021"/>
                  </a:lnTo>
                  <a:lnTo>
                    <a:pt x="461070" y="27021"/>
                  </a:lnTo>
                  <a:close/>
                  <a:moveTo>
                    <a:pt x="451729" y="36278"/>
                  </a:moveTo>
                  <a:lnTo>
                    <a:pt x="451729" y="55418"/>
                  </a:lnTo>
                  <a:lnTo>
                    <a:pt x="462154" y="55418"/>
                  </a:lnTo>
                  <a:cubicBezTo>
                    <a:pt x="466824" y="55418"/>
                    <a:pt x="470077" y="54501"/>
                    <a:pt x="471870" y="52708"/>
                  </a:cubicBezTo>
                  <a:cubicBezTo>
                    <a:pt x="473705" y="50915"/>
                    <a:pt x="474664" y="48538"/>
                    <a:pt x="474664" y="45536"/>
                  </a:cubicBezTo>
                  <a:cubicBezTo>
                    <a:pt x="474664" y="43617"/>
                    <a:pt x="474247" y="41991"/>
                    <a:pt x="473496" y="40574"/>
                  </a:cubicBezTo>
                  <a:cubicBezTo>
                    <a:pt x="472746" y="39156"/>
                    <a:pt x="471370" y="38155"/>
                    <a:pt x="469451" y="37446"/>
                  </a:cubicBezTo>
                  <a:cubicBezTo>
                    <a:pt x="467533" y="36695"/>
                    <a:pt x="464906" y="36278"/>
                    <a:pt x="461612" y="36278"/>
                  </a:cubicBezTo>
                  <a:lnTo>
                    <a:pt x="451729" y="36278"/>
                  </a:lnTo>
                  <a:close/>
                  <a:moveTo>
                    <a:pt x="499892" y="65009"/>
                  </a:moveTo>
                  <a:lnTo>
                    <a:pt x="499892" y="834"/>
                  </a:lnTo>
                  <a:lnTo>
                    <a:pt x="511401" y="834"/>
                  </a:lnTo>
                  <a:lnTo>
                    <a:pt x="511401" y="55335"/>
                  </a:lnTo>
                  <a:lnTo>
                    <a:pt x="538172" y="55335"/>
                  </a:lnTo>
                  <a:lnTo>
                    <a:pt x="538172" y="65051"/>
                  </a:lnTo>
                  <a:lnTo>
                    <a:pt x="499892" y="65051"/>
                  </a:lnTo>
                  <a:close/>
                  <a:moveTo>
                    <a:pt x="585834" y="65009"/>
                  </a:moveTo>
                  <a:lnTo>
                    <a:pt x="549347" y="65009"/>
                  </a:lnTo>
                  <a:lnTo>
                    <a:pt x="549347" y="834"/>
                  </a:lnTo>
                  <a:lnTo>
                    <a:pt x="585834" y="834"/>
                  </a:lnTo>
                  <a:lnTo>
                    <a:pt x="585834" y="10467"/>
                  </a:lnTo>
                  <a:lnTo>
                    <a:pt x="560856" y="10467"/>
                  </a:lnTo>
                  <a:lnTo>
                    <a:pt x="560856" y="26813"/>
                  </a:lnTo>
                  <a:lnTo>
                    <a:pt x="584250" y="26813"/>
                  </a:lnTo>
                  <a:lnTo>
                    <a:pt x="584250" y="36445"/>
                  </a:lnTo>
                  <a:lnTo>
                    <a:pt x="560856" y="36445"/>
                  </a:lnTo>
                  <a:lnTo>
                    <a:pt x="560856" y="55335"/>
                  </a:lnTo>
                  <a:lnTo>
                    <a:pt x="585834" y="55335"/>
                  </a:lnTo>
                  <a:lnTo>
                    <a:pt x="585834" y="65051"/>
                  </a:lnTo>
                  <a:close/>
                  <a:moveTo>
                    <a:pt x="15387" y="172927"/>
                  </a:moveTo>
                  <a:lnTo>
                    <a:pt x="4045" y="172927"/>
                  </a:lnTo>
                  <a:lnTo>
                    <a:pt x="4045" y="108752"/>
                  </a:lnTo>
                  <a:lnTo>
                    <a:pt x="40448" y="108752"/>
                  </a:lnTo>
                  <a:lnTo>
                    <a:pt x="40448" y="118385"/>
                  </a:lnTo>
                  <a:lnTo>
                    <a:pt x="15345" y="118385"/>
                  </a:lnTo>
                  <a:lnTo>
                    <a:pt x="15345" y="137274"/>
                  </a:lnTo>
                  <a:lnTo>
                    <a:pt x="38739" y="137274"/>
                  </a:lnTo>
                  <a:lnTo>
                    <a:pt x="38739" y="146907"/>
                  </a:lnTo>
                  <a:lnTo>
                    <a:pt x="15345" y="146907"/>
                  </a:lnTo>
                  <a:lnTo>
                    <a:pt x="15345" y="172969"/>
                  </a:lnTo>
                  <a:close/>
                  <a:moveTo>
                    <a:pt x="90321" y="172927"/>
                  </a:moveTo>
                  <a:lnTo>
                    <a:pt x="84483" y="155956"/>
                  </a:lnTo>
                  <a:lnTo>
                    <a:pt x="60297" y="155956"/>
                  </a:lnTo>
                  <a:lnTo>
                    <a:pt x="54543" y="172927"/>
                  </a:lnTo>
                  <a:lnTo>
                    <a:pt x="42325" y="172927"/>
                  </a:lnTo>
                  <a:lnTo>
                    <a:pt x="65885" y="108460"/>
                  </a:lnTo>
                  <a:lnTo>
                    <a:pt x="79020" y="108460"/>
                  </a:lnTo>
                  <a:lnTo>
                    <a:pt x="102580" y="172927"/>
                  </a:lnTo>
                  <a:lnTo>
                    <a:pt x="90362" y="172927"/>
                  </a:lnTo>
                  <a:close/>
                  <a:moveTo>
                    <a:pt x="75935" y="129476"/>
                  </a:moveTo>
                  <a:cubicBezTo>
                    <a:pt x="75726" y="128601"/>
                    <a:pt x="75351" y="127517"/>
                    <a:pt x="74850" y="126057"/>
                  </a:cubicBezTo>
                  <a:cubicBezTo>
                    <a:pt x="74350" y="124598"/>
                    <a:pt x="73891" y="123138"/>
                    <a:pt x="73391" y="121637"/>
                  </a:cubicBezTo>
                  <a:cubicBezTo>
                    <a:pt x="72974" y="120052"/>
                    <a:pt x="72640" y="118801"/>
                    <a:pt x="72390" y="117759"/>
                  </a:cubicBezTo>
                  <a:cubicBezTo>
                    <a:pt x="72056" y="118968"/>
                    <a:pt x="71723" y="120303"/>
                    <a:pt x="71222" y="121887"/>
                  </a:cubicBezTo>
                  <a:cubicBezTo>
                    <a:pt x="70805" y="123472"/>
                    <a:pt x="70389" y="124890"/>
                    <a:pt x="69972" y="126307"/>
                  </a:cubicBezTo>
                  <a:cubicBezTo>
                    <a:pt x="69596" y="127683"/>
                    <a:pt x="69304" y="128726"/>
                    <a:pt x="69054" y="129435"/>
                  </a:cubicBezTo>
                  <a:lnTo>
                    <a:pt x="63383" y="145990"/>
                  </a:lnTo>
                  <a:lnTo>
                    <a:pt x="81439" y="145990"/>
                  </a:lnTo>
                  <a:lnTo>
                    <a:pt x="75851" y="129435"/>
                  </a:lnTo>
                  <a:close/>
                  <a:moveTo>
                    <a:pt x="129226" y="108710"/>
                  </a:moveTo>
                  <a:cubicBezTo>
                    <a:pt x="134856" y="108710"/>
                    <a:pt x="139526" y="109377"/>
                    <a:pt x="143154" y="110795"/>
                  </a:cubicBezTo>
                  <a:cubicBezTo>
                    <a:pt x="146782" y="112171"/>
                    <a:pt x="149534" y="114256"/>
                    <a:pt x="151327" y="117092"/>
                  </a:cubicBezTo>
                  <a:cubicBezTo>
                    <a:pt x="153120" y="119844"/>
                    <a:pt x="154037" y="123347"/>
                    <a:pt x="154037" y="127600"/>
                  </a:cubicBezTo>
                  <a:cubicBezTo>
                    <a:pt x="154037" y="130686"/>
                    <a:pt x="153454" y="133396"/>
                    <a:pt x="152244" y="135606"/>
                  </a:cubicBezTo>
                  <a:cubicBezTo>
                    <a:pt x="151118" y="137816"/>
                    <a:pt x="149576" y="139693"/>
                    <a:pt x="147741" y="141194"/>
                  </a:cubicBezTo>
                  <a:cubicBezTo>
                    <a:pt x="145906" y="142653"/>
                    <a:pt x="143863" y="143821"/>
                    <a:pt x="141736" y="144697"/>
                  </a:cubicBezTo>
                  <a:lnTo>
                    <a:pt x="160167" y="172927"/>
                  </a:lnTo>
                  <a:lnTo>
                    <a:pt x="147240" y="172927"/>
                  </a:lnTo>
                  <a:lnTo>
                    <a:pt x="131853" y="147574"/>
                  </a:lnTo>
                  <a:lnTo>
                    <a:pt x="122513" y="147574"/>
                  </a:lnTo>
                  <a:lnTo>
                    <a:pt x="122513" y="172927"/>
                  </a:lnTo>
                  <a:lnTo>
                    <a:pt x="111004" y="172927"/>
                  </a:lnTo>
                  <a:lnTo>
                    <a:pt x="111004" y="108752"/>
                  </a:lnTo>
                  <a:lnTo>
                    <a:pt x="129268" y="108752"/>
                  </a:lnTo>
                  <a:close/>
                  <a:moveTo>
                    <a:pt x="128517" y="118343"/>
                  </a:moveTo>
                  <a:lnTo>
                    <a:pt x="122513" y="118343"/>
                  </a:lnTo>
                  <a:lnTo>
                    <a:pt x="122513" y="138108"/>
                  </a:lnTo>
                  <a:lnTo>
                    <a:pt x="128893" y="138108"/>
                  </a:lnTo>
                  <a:cubicBezTo>
                    <a:pt x="132104" y="138108"/>
                    <a:pt x="134647" y="137691"/>
                    <a:pt x="136607" y="136941"/>
                  </a:cubicBezTo>
                  <a:cubicBezTo>
                    <a:pt x="138567" y="136190"/>
                    <a:pt x="140026" y="135023"/>
                    <a:pt x="140902" y="133521"/>
                  </a:cubicBezTo>
                  <a:cubicBezTo>
                    <a:pt x="141861" y="132020"/>
                    <a:pt x="142320" y="130144"/>
                    <a:pt x="142320" y="127934"/>
                  </a:cubicBezTo>
                  <a:cubicBezTo>
                    <a:pt x="142320" y="125598"/>
                    <a:pt x="141820" y="123764"/>
                    <a:pt x="140777" y="122346"/>
                  </a:cubicBezTo>
                  <a:cubicBezTo>
                    <a:pt x="139735" y="120886"/>
                    <a:pt x="138233" y="119886"/>
                    <a:pt x="136190" y="119302"/>
                  </a:cubicBezTo>
                  <a:cubicBezTo>
                    <a:pt x="134230" y="118635"/>
                    <a:pt x="131645" y="118301"/>
                    <a:pt x="128476" y="118301"/>
                  </a:cubicBezTo>
                  <a:close/>
                  <a:moveTo>
                    <a:pt x="196696" y="172927"/>
                  </a:moveTo>
                  <a:lnTo>
                    <a:pt x="179057" y="120344"/>
                  </a:lnTo>
                  <a:lnTo>
                    <a:pt x="178682" y="120344"/>
                  </a:lnTo>
                  <a:cubicBezTo>
                    <a:pt x="178723" y="121554"/>
                    <a:pt x="178807" y="123263"/>
                    <a:pt x="178932" y="125473"/>
                  </a:cubicBezTo>
                  <a:cubicBezTo>
                    <a:pt x="179057" y="127642"/>
                    <a:pt x="179140" y="130019"/>
                    <a:pt x="179182" y="132562"/>
                  </a:cubicBezTo>
                  <a:cubicBezTo>
                    <a:pt x="179307" y="135064"/>
                    <a:pt x="179349" y="137483"/>
                    <a:pt x="179349" y="139651"/>
                  </a:cubicBezTo>
                  <a:lnTo>
                    <a:pt x="179349" y="172927"/>
                  </a:lnTo>
                  <a:lnTo>
                    <a:pt x="169007" y="172927"/>
                  </a:lnTo>
                  <a:lnTo>
                    <a:pt x="169007" y="108752"/>
                  </a:lnTo>
                  <a:lnTo>
                    <a:pt x="185020" y="108752"/>
                  </a:lnTo>
                  <a:lnTo>
                    <a:pt x="201908" y="159167"/>
                  </a:lnTo>
                  <a:lnTo>
                    <a:pt x="202284" y="159167"/>
                  </a:lnTo>
                  <a:lnTo>
                    <a:pt x="219922" y="108752"/>
                  </a:lnTo>
                  <a:lnTo>
                    <a:pt x="235935" y="108752"/>
                  </a:lnTo>
                  <a:lnTo>
                    <a:pt x="235935" y="172927"/>
                  </a:lnTo>
                  <a:lnTo>
                    <a:pt x="224968" y="172927"/>
                  </a:lnTo>
                  <a:lnTo>
                    <a:pt x="224968" y="139109"/>
                  </a:lnTo>
                  <a:cubicBezTo>
                    <a:pt x="224968" y="137066"/>
                    <a:pt x="225010" y="134856"/>
                    <a:pt x="225051" y="132437"/>
                  </a:cubicBezTo>
                  <a:cubicBezTo>
                    <a:pt x="225176" y="129977"/>
                    <a:pt x="225260" y="127683"/>
                    <a:pt x="225302" y="125515"/>
                  </a:cubicBezTo>
                  <a:cubicBezTo>
                    <a:pt x="225427" y="123305"/>
                    <a:pt x="225510" y="121595"/>
                    <a:pt x="225552" y="120386"/>
                  </a:cubicBezTo>
                  <a:lnTo>
                    <a:pt x="225176" y="120386"/>
                  </a:lnTo>
                  <a:lnTo>
                    <a:pt x="206829" y="172886"/>
                  </a:lnTo>
                  <a:lnTo>
                    <a:pt x="196571" y="172886"/>
                  </a:lnTo>
                  <a:close/>
                  <a:moveTo>
                    <a:pt x="274340" y="172927"/>
                  </a:moveTo>
                  <a:lnTo>
                    <a:pt x="247361" y="172927"/>
                  </a:lnTo>
                  <a:lnTo>
                    <a:pt x="247361" y="166380"/>
                  </a:lnTo>
                  <a:lnTo>
                    <a:pt x="255075" y="163503"/>
                  </a:lnTo>
                  <a:lnTo>
                    <a:pt x="255075" y="118301"/>
                  </a:lnTo>
                  <a:lnTo>
                    <a:pt x="247361" y="115340"/>
                  </a:lnTo>
                  <a:lnTo>
                    <a:pt x="247361" y="108794"/>
                  </a:lnTo>
                  <a:lnTo>
                    <a:pt x="274340" y="108794"/>
                  </a:lnTo>
                  <a:lnTo>
                    <a:pt x="274340" y="115340"/>
                  </a:lnTo>
                  <a:lnTo>
                    <a:pt x="266626" y="118301"/>
                  </a:lnTo>
                  <a:lnTo>
                    <a:pt x="266626" y="163503"/>
                  </a:lnTo>
                  <a:lnTo>
                    <a:pt x="274340" y="166380"/>
                  </a:lnTo>
                  <a:lnTo>
                    <a:pt x="274340" y="172927"/>
                  </a:lnTo>
                  <a:close/>
                  <a:moveTo>
                    <a:pt x="340475" y="172927"/>
                  </a:moveTo>
                  <a:lnTo>
                    <a:pt x="326172" y="172927"/>
                  </a:lnTo>
                  <a:lnTo>
                    <a:pt x="295774" y="122596"/>
                  </a:lnTo>
                  <a:lnTo>
                    <a:pt x="295398" y="122596"/>
                  </a:lnTo>
                  <a:cubicBezTo>
                    <a:pt x="295440" y="123889"/>
                    <a:pt x="295482" y="125348"/>
                    <a:pt x="295565" y="126808"/>
                  </a:cubicBezTo>
                  <a:cubicBezTo>
                    <a:pt x="295648" y="128267"/>
                    <a:pt x="295732" y="129727"/>
                    <a:pt x="295815" y="131311"/>
                  </a:cubicBezTo>
                  <a:cubicBezTo>
                    <a:pt x="295857" y="132812"/>
                    <a:pt x="295899" y="134314"/>
                    <a:pt x="295982" y="135898"/>
                  </a:cubicBezTo>
                  <a:cubicBezTo>
                    <a:pt x="296024" y="137483"/>
                    <a:pt x="296065" y="138984"/>
                    <a:pt x="296149" y="140569"/>
                  </a:cubicBezTo>
                  <a:lnTo>
                    <a:pt x="296149" y="172927"/>
                  </a:lnTo>
                  <a:lnTo>
                    <a:pt x="285807" y="172927"/>
                  </a:lnTo>
                  <a:lnTo>
                    <a:pt x="285807" y="108752"/>
                  </a:lnTo>
                  <a:lnTo>
                    <a:pt x="300027" y="108752"/>
                  </a:lnTo>
                  <a:lnTo>
                    <a:pt x="330342" y="158749"/>
                  </a:lnTo>
                  <a:lnTo>
                    <a:pt x="330592" y="158749"/>
                  </a:lnTo>
                  <a:cubicBezTo>
                    <a:pt x="330509" y="157540"/>
                    <a:pt x="330467" y="156289"/>
                    <a:pt x="330426" y="154871"/>
                  </a:cubicBezTo>
                  <a:cubicBezTo>
                    <a:pt x="330342" y="153412"/>
                    <a:pt x="330301" y="151952"/>
                    <a:pt x="330259" y="150451"/>
                  </a:cubicBezTo>
                  <a:cubicBezTo>
                    <a:pt x="330259" y="148950"/>
                    <a:pt x="330217" y="147449"/>
                    <a:pt x="330175" y="145864"/>
                  </a:cubicBezTo>
                  <a:cubicBezTo>
                    <a:pt x="330092" y="144280"/>
                    <a:pt x="330050" y="142820"/>
                    <a:pt x="330009" y="141361"/>
                  </a:cubicBezTo>
                  <a:lnTo>
                    <a:pt x="330009" y="108710"/>
                  </a:lnTo>
                  <a:lnTo>
                    <a:pt x="340434" y="108710"/>
                  </a:lnTo>
                  <a:lnTo>
                    <a:pt x="340434" y="172886"/>
                  </a:lnTo>
                  <a:close/>
                  <a:moveTo>
                    <a:pt x="382758" y="137650"/>
                  </a:moveTo>
                  <a:lnTo>
                    <a:pt x="407027" y="137650"/>
                  </a:lnTo>
                  <a:lnTo>
                    <a:pt x="407027" y="170300"/>
                  </a:lnTo>
                  <a:cubicBezTo>
                    <a:pt x="403608" y="171426"/>
                    <a:pt x="400105" y="172343"/>
                    <a:pt x="396519" y="172927"/>
                  </a:cubicBezTo>
                  <a:cubicBezTo>
                    <a:pt x="392933" y="173511"/>
                    <a:pt x="388888" y="173845"/>
                    <a:pt x="384301" y="173845"/>
                  </a:cubicBezTo>
                  <a:cubicBezTo>
                    <a:pt x="377838" y="173845"/>
                    <a:pt x="372334" y="172552"/>
                    <a:pt x="367830" y="169967"/>
                  </a:cubicBezTo>
                  <a:cubicBezTo>
                    <a:pt x="363326" y="167423"/>
                    <a:pt x="359907" y="163628"/>
                    <a:pt x="357572" y="158749"/>
                  </a:cubicBezTo>
                  <a:cubicBezTo>
                    <a:pt x="355237" y="153829"/>
                    <a:pt x="354069" y="147824"/>
                    <a:pt x="354069" y="140777"/>
                  </a:cubicBezTo>
                  <a:cubicBezTo>
                    <a:pt x="354069" y="133730"/>
                    <a:pt x="355404" y="128226"/>
                    <a:pt x="358031" y="123347"/>
                  </a:cubicBezTo>
                  <a:cubicBezTo>
                    <a:pt x="360699" y="118468"/>
                    <a:pt x="364452" y="114631"/>
                    <a:pt x="369373" y="111921"/>
                  </a:cubicBezTo>
                  <a:cubicBezTo>
                    <a:pt x="374377" y="109211"/>
                    <a:pt x="380423" y="107876"/>
                    <a:pt x="387554" y="107876"/>
                  </a:cubicBezTo>
                  <a:cubicBezTo>
                    <a:pt x="391057" y="107876"/>
                    <a:pt x="394392" y="108252"/>
                    <a:pt x="397603" y="108960"/>
                  </a:cubicBezTo>
                  <a:cubicBezTo>
                    <a:pt x="400939" y="109628"/>
                    <a:pt x="403900" y="110545"/>
                    <a:pt x="406610" y="111754"/>
                  </a:cubicBezTo>
                  <a:lnTo>
                    <a:pt x="402649" y="121178"/>
                  </a:lnTo>
                  <a:cubicBezTo>
                    <a:pt x="400606" y="120136"/>
                    <a:pt x="398229" y="119344"/>
                    <a:pt x="395560" y="118676"/>
                  </a:cubicBezTo>
                  <a:cubicBezTo>
                    <a:pt x="392933" y="117968"/>
                    <a:pt x="390181" y="117592"/>
                    <a:pt x="387304" y="117592"/>
                  </a:cubicBezTo>
                  <a:cubicBezTo>
                    <a:pt x="382925" y="117592"/>
                    <a:pt x="379172" y="118551"/>
                    <a:pt x="375961" y="120470"/>
                  </a:cubicBezTo>
                  <a:cubicBezTo>
                    <a:pt x="372834" y="122388"/>
                    <a:pt x="370332" y="125098"/>
                    <a:pt x="368581" y="128643"/>
                  </a:cubicBezTo>
                  <a:cubicBezTo>
                    <a:pt x="366913" y="132104"/>
                    <a:pt x="366079" y="136232"/>
                    <a:pt x="366079" y="140944"/>
                  </a:cubicBezTo>
                  <a:cubicBezTo>
                    <a:pt x="366079" y="145656"/>
                    <a:pt x="366746" y="149534"/>
                    <a:pt x="368038" y="153078"/>
                  </a:cubicBezTo>
                  <a:cubicBezTo>
                    <a:pt x="369373" y="156539"/>
                    <a:pt x="371458" y="159292"/>
                    <a:pt x="374335" y="161251"/>
                  </a:cubicBezTo>
                  <a:cubicBezTo>
                    <a:pt x="377212" y="163170"/>
                    <a:pt x="381007" y="164129"/>
                    <a:pt x="385552" y="164129"/>
                  </a:cubicBezTo>
                  <a:cubicBezTo>
                    <a:pt x="387137" y="164129"/>
                    <a:pt x="388471" y="164087"/>
                    <a:pt x="389597" y="163962"/>
                  </a:cubicBezTo>
                  <a:cubicBezTo>
                    <a:pt x="390806" y="163837"/>
                    <a:pt x="391891" y="163712"/>
                    <a:pt x="392850" y="163503"/>
                  </a:cubicBezTo>
                  <a:cubicBezTo>
                    <a:pt x="393892" y="163336"/>
                    <a:pt x="394809" y="163128"/>
                    <a:pt x="395727" y="162961"/>
                  </a:cubicBezTo>
                  <a:lnTo>
                    <a:pt x="395727" y="147491"/>
                  </a:lnTo>
                  <a:lnTo>
                    <a:pt x="382800" y="147491"/>
                  </a:lnTo>
                  <a:lnTo>
                    <a:pt x="382800" y="137691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39BB3CD-3F0C-359A-B821-6763C9469D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9758" y="5701618"/>
            <a:ext cx="950535" cy="750451"/>
            <a:chOff x="1465600" y="2178757"/>
            <a:chExt cx="683243" cy="539422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82551F4-C55E-A029-C772-22B6174055CC}"/>
                </a:ext>
              </a:extLst>
            </p:cNvPr>
            <p:cNvSpPr/>
            <p:nvPr/>
          </p:nvSpPr>
          <p:spPr>
            <a:xfrm>
              <a:off x="1465600" y="2178757"/>
              <a:ext cx="683243" cy="539422"/>
            </a:xfrm>
            <a:custGeom>
              <a:avLst/>
              <a:gdLst>
                <a:gd name="connsiteX0" fmla="*/ 0 w 683243"/>
                <a:gd name="connsiteY0" fmla="*/ 0 h 539422"/>
                <a:gd name="connsiteX1" fmla="*/ 683244 w 683243"/>
                <a:gd name="connsiteY1" fmla="*/ 0 h 539422"/>
                <a:gd name="connsiteX2" fmla="*/ 683244 w 683243"/>
                <a:gd name="connsiteY2" fmla="*/ 539423 h 539422"/>
                <a:gd name="connsiteX3" fmla="*/ 0 w 683243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243" h="539422">
                  <a:moveTo>
                    <a:pt x="0" y="0"/>
                  </a:moveTo>
                  <a:lnTo>
                    <a:pt x="683244" y="0"/>
                  </a:lnTo>
                  <a:lnTo>
                    <a:pt x="683244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ABD592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F0A698-43DD-4C48-6CDC-BEDC0A1E9525}"/>
                </a:ext>
              </a:extLst>
            </p:cNvPr>
            <p:cNvSpPr/>
            <p:nvPr/>
          </p:nvSpPr>
          <p:spPr>
            <a:xfrm>
              <a:off x="1542827" y="2581156"/>
              <a:ext cx="526662" cy="66051"/>
            </a:xfrm>
            <a:custGeom>
              <a:avLst/>
              <a:gdLst>
                <a:gd name="connsiteX0" fmla="*/ 28689 w 526662"/>
                <a:gd name="connsiteY0" fmla="*/ 29857 h 66051"/>
                <a:gd name="connsiteX1" fmla="*/ 52958 w 526662"/>
                <a:gd name="connsiteY1" fmla="*/ 29857 h 66051"/>
                <a:gd name="connsiteX2" fmla="*/ 52958 w 526662"/>
                <a:gd name="connsiteY2" fmla="*/ 62507 h 66051"/>
                <a:gd name="connsiteX3" fmla="*/ 42450 w 526662"/>
                <a:gd name="connsiteY3" fmla="*/ 65134 h 66051"/>
                <a:gd name="connsiteX4" fmla="*/ 30232 w 526662"/>
                <a:gd name="connsiteY4" fmla="*/ 66052 h 66051"/>
                <a:gd name="connsiteX5" fmla="*/ 13761 w 526662"/>
                <a:gd name="connsiteY5" fmla="*/ 62174 h 66051"/>
                <a:gd name="connsiteX6" fmla="*/ 3503 w 526662"/>
                <a:gd name="connsiteY6" fmla="*/ 50956 h 66051"/>
                <a:gd name="connsiteX7" fmla="*/ 0 w 526662"/>
                <a:gd name="connsiteY7" fmla="*/ 32984 h 66051"/>
                <a:gd name="connsiteX8" fmla="*/ 3961 w 526662"/>
                <a:gd name="connsiteY8" fmla="*/ 15554 h 66051"/>
                <a:gd name="connsiteX9" fmla="*/ 15304 w 526662"/>
                <a:gd name="connsiteY9" fmla="*/ 4128 h 66051"/>
                <a:gd name="connsiteX10" fmla="*/ 33485 w 526662"/>
                <a:gd name="connsiteY10" fmla="*/ 83 h 66051"/>
                <a:gd name="connsiteX11" fmla="*/ 43534 w 526662"/>
                <a:gd name="connsiteY11" fmla="*/ 1168 h 66051"/>
                <a:gd name="connsiteX12" fmla="*/ 52541 w 526662"/>
                <a:gd name="connsiteY12" fmla="*/ 3961 h 66051"/>
                <a:gd name="connsiteX13" fmla="*/ 48580 w 526662"/>
                <a:gd name="connsiteY13" fmla="*/ 13385 h 66051"/>
                <a:gd name="connsiteX14" fmla="*/ 41491 w 526662"/>
                <a:gd name="connsiteY14" fmla="*/ 10883 h 66051"/>
                <a:gd name="connsiteX15" fmla="*/ 33234 w 526662"/>
                <a:gd name="connsiteY15" fmla="*/ 9799 h 66051"/>
                <a:gd name="connsiteX16" fmla="*/ 21892 w 526662"/>
                <a:gd name="connsiteY16" fmla="*/ 12677 h 66051"/>
                <a:gd name="connsiteX17" fmla="*/ 14511 w 526662"/>
                <a:gd name="connsiteY17" fmla="*/ 20850 h 66051"/>
                <a:gd name="connsiteX18" fmla="*/ 12009 w 526662"/>
                <a:gd name="connsiteY18" fmla="*/ 33151 h 66051"/>
                <a:gd name="connsiteX19" fmla="*/ 13969 w 526662"/>
                <a:gd name="connsiteY19" fmla="*/ 45285 h 66051"/>
                <a:gd name="connsiteX20" fmla="*/ 20266 w 526662"/>
                <a:gd name="connsiteY20" fmla="*/ 53458 h 66051"/>
                <a:gd name="connsiteX21" fmla="*/ 31483 w 526662"/>
                <a:gd name="connsiteY21" fmla="*/ 56336 h 66051"/>
                <a:gd name="connsiteX22" fmla="*/ 35528 w 526662"/>
                <a:gd name="connsiteY22" fmla="*/ 56169 h 66051"/>
                <a:gd name="connsiteX23" fmla="*/ 38780 w 526662"/>
                <a:gd name="connsiteY23" fmla="*/ 55710 h 66051"/>
                <a:gd name="connsiteX24" fmla="*/ 41658 w 526662"/>
                <a:gd name="connsiteY24" fmla="*/ 55168 h 66051"/>
                <a:gd name="connsiteX25" fmla="*/ 41658 w 526662"/>
                <a:gd name="connsiteY25" fmla="*/ 39698 h 66051"/>
                <a:gd name="connsiteX26" fmla="*/ 28731 w 526662"/>
                <a:gd name="connsiteY26" fmla="*/ 39698 h 66051"/>
                <a:gd name="connsiteX27" fmla="*/ 28731 w 526662"/>
                <a:gd name="connsiteY27" fmla="*/ 29898 h 66051"/>
                <a:gd name="connsiteX28" fmla="*/ 104790 w 526662"/>
                <a:gd name="connsiteY28" fmla="*/ 65093 h 66051"/>
                <a:gd name="connsiteX29" fmla="*/ 68303 w 526662"/>
                <a:gd name="connsiteY29" fmla="*/ 65093 h 66051"/>
                <a:gd name="connsiteX30" fmla="*/ 68303 w 526662"/>
                <a:gd name="connsiteY30" fmla="*/ 917 h 66051"/>
                <a:gd name="connsiteX31" fmla="*/ 104790 w 526662"/>
                <a:gd name="connsiteY31" fmla="*/ 917 h 66051"/>
                <a:gd name="connsiteX32" fmla="*/ 104790 w 526662"/>
                <a:gd name="connsiteY32" fmla="*/ 10550 h 66051"/>
                <a:gd name="connsiteX33" fmla="*/ 79813 w 526662"/>
                <a:gd name="connsiteY33" fmla="*/ 10550 h 66051"/>
                <a:gd name="connsiteX34" fmla="*/ 79813 w 526662"/>
                <a:gd name="connsiteY34" fmla="*/ 26896 h 66051"/>
                <a:gd name="connsiteX35" fmla="*/ 103206 w 526662"/>
                <a:gd name="connsiteY35" fmla="*/ 26896 h 66051"/>
                <a:gd name="connsiteX36" fmla="*/ 103206 w 526662"/>
                <a:gd name="connsiteY36" fmla="*/ 36529 h 66051"/>
                <a:gd name="connsiteX37" fmla="*/ 79813 w 526662"/>
                <a:gd name="connsiteY37" fmla="*/ 36529 h 66051"/>
                <a:gd name="connsiteX38" fmla="*/ 79813 w 526662"/>
                <a:gd name="connsiteY38" fmla="*/ 55418 h 66051"/>
                <a:gd name="connsiteX39" fmla="*/ 104790 w 526662"/>
                <a:gd name="connsiteY39" fmla="*/ 55418 h 66051"/>
                <a:gd name="connsiteX40" fmla="*/ 104790 w 526662"/>
                <a:gd name="connsiteY40" fmla="*/ 65134 h 66051"/>
                <a:gd name="connsiteX41" fmla="*/ 172969 w 526662"/>
                <a:gd name="connsiteY41" fmla="*/ 65093 h 66051"/>
                <a:gd name="connsiteX42" fmla="*/ 158666 w 526662"/>
                <a:gd name="connsiteY42" fmla="*/ 65093 h 66051"/>
                <a:gd name="connsiteX43" fmla="*/ 128267 w 526662"/>
                <a:gd name="connsiteY43" fmla="*/ 14761 h 66051"/>
                <a:gd name="connsiteX44" fmla="*/ 127892 w 526662"/>
                <a:gd name="connsiteY44" fmla="*/ 14761 h 66051"/>
                <a:gd name="connsiteX45" fmla="*/ 128059 w 526662"/>
                <a:gd name="connsiteY45" fmla="*/ 18973 h 66051"/>
                <a:gd name="connsiteX46" fmla="*/ 128309 w 526662"/>
                <a:gd name="connsiteY46" fmla="*/ 23477 h 66051"/>
                <a:gd name="connsiteX47" fmla="*/ 128476 w 526662"/>
                <a:gd name="connsiteY47" fmla="*/ 28064 h 66051"/>
                <a:gd name="connsiteX48" fmla="*/ 128642 w 526662"/>
                <a:gd name="connsiteY48" fmla="*/ 32734 h 66051"/>
                <a:gd name="connsiteX49" fmla="*/ 128642 w 526662"/>
                <a:gd name="connsiteY49" fmla="*/ 65093 h 66051"/>
                <a:gd name="connsiteX50" fmla="*/ 118301 w 526662"/>
                <a:gd name="connsiteY50" fmla="*/ 65093 h 66051"/>
                <a:gd name="connsiteX51" fmla="*/ 118301 w 526662"/>
                <a:gd name="connsiteY51" fmla="*/ 917 h 66051"/>
                <a:gd name="connsiteX52" fmla="*/ 132521 w 526662"/>
                <a:gd name="connsiteY52" fmla="*/ 917 h 66051"/>
                <a:gd name="connsiteX53" fmla="*/ 162836 w 526662"/>
                <a:gd name="connsiteY53" fmla="*/ 50915 h 66051"/>
                <a:gd name="connsiteX54" fmla="*/ 163086 w 526662"/>
                <a:gd name="connsiteY54" fmla="*/ 50915 h 66051"/>
                <a:gd name="connsiteX55" fmla="*/ 162919 w 526662"/>
                <a:gd name="connsiteY55" fmla="*/ 47037 h 66051"/>
                <a:gd name="connsiteX56" fmla="*/ 162753 w 526662"/>
                <a:gd name="connsiteY56" fmla="*/ 42617 h 66051"/>
                <a:gd name="connsiteX57" fmla="*/ 162669 w 526662"/>
                <a:gd name="connsiteY57" fmla="*/ 38030 h 66051"/>
                <a:gd name="connsiteX58" fmla="*/ 162502 w 526662"/>
                <a:gd name="connsiteY58" fmla="*/ 33526 h 66051"/>
                <a:gd name="connsiteX59" fmla="*/ 162502 w 526662"/>
                <a:gd name="connsiteY59" fmla="*/ 876 h 66051"/>
                <a:gd name="connsiteX60" fmla="*/ 172927 w 526662"/>
                <a:gd name="connsiteY60" fmla="*/ 876 h 66051"/>
                <a:gd name="connsiteX61" fmla="*/ 172927 w 526662"/>
                <a:gd name="connsiteY61" fmla="*/ 65051 h 66051"/>
                <a:gd name="connsiteX62" fmla="*/ 226219 w 526662"/>
                <a:gd name="connsiteY62" fmla="*/ 65093 h 66051"/>
                <a:gd name="connsiteX63" fmla="*/ 189732 w 526662"/>
                <a:gd name="connsiteY63" fmla="*/ 65093 h 66051"/>
                <a:gd name="connsiteX64" fmla="*/ 189732 w 526662"/>
                <a:gd name="connsiteY64" fmla="*/ 917 h 66051"/>
                <a:gd name="connsiteX65" fmla="*/ 226219 w 526662"/>
                <a:gd name="connsiteY65" fmla="*/ 917 h 66051"/>
                <a:gd name="connsiteX66" fmla="*/ 226219 w 526662"/>
                <a:gd name="connsiteY66" fmla="*/ 10550 h 66051"/>
                <a:gd name="connsiteX67" fmla="*/ 201241 w 526662"/>
                <a:gd name="connsiteY67" fmla="*/ 10550 h 66051"/>
                <a:gd name="connsiteX68" fmla="*/ 201241 w 526662"/>
                <a:gd name="connsiteY68" fmla="*/ 26896 h 66051"/>
                <a:gd name="connsiteX69" fmla="*/ 224634 w 526662"/>
                <a:gd name="connsiteY69" fmla="*/ 26896 h 66051"/>
                <a:gd name="connsiteX70" fmla="*/ 224634 w 526662"/>
                <a:gd name="connsiteY70" fmla="*/ 36529 h 66051"/>
                <a:gd name="connsiteX71" fmla="*/ 201241 w 526662"/>
                <a:gd name="connsiteY71" fmla="*/ 36529 h 66051"/>
                <a:gd name="connsiteX72" fmla="*/ 201241 w 526662"/>
                <a:gd name="connsiteY72" fmla="*/ 55418 h 66051"/>
                <a:gd name="connsiteX73" fmla="*/ 226219 w 526662"/>
                <a:gd name="connsiteY73" fmla="*/ 55418 h 66051"/>
                <a:gd name="connsiteX74" fmla="*/ 226219 w 526662"/>
                <a:gd name="connsiteY74" fmla="*/ 65134 h 66051"/>
                <a:gd name="connsiteX75" fmla="*/ 259203 w 526662"/>
                <a:gd name="connsiteY75" fmla="*/ 876 h 66051"/>
                <a:gd name="connsiteX76" fmla="*/ 273214 w 526662"/>
                <a:gd name="connsiteY76" fmla="*/ 2502 h 66051"/>
                <a:gd name="connsiteX77" fmla="*/ 281679 w 526662"/>
                <a:gd name="connsiteY77" fmla="*/ 7548 h 66051"/>
                <a:gd name="connsiteX78" fmla="*/ 284556 w 526662"/>
                <a:gd name="connsiteY78" fmla="*/ 16972 h 66051"/>
                <a:gd name="connsiteX79" fmla="*/ 283305 w 526662"/>
                <a:gd name="connsiteY79" fmla="*/ 23643 h 66051"/>
                <a:gd name="connsiteX80" fmla="*/ 279636 w 526662"/>
                <a:gd name="connsiteY80" fmla="*/ 28481 h 66051"/>
                <a:gd name="connsiteX81" fmla="*/ 273798 w 526662"/>
                <a:gd name="connsiteY81" fmla="*/ 30983 h 66051"/>
                <a:gd name="connsiteX82" fmla="*/ 273798 w 526662"/>
                <a:gd name="connsiteY82" fmla="*/ 31441 h 66051"/>
                <a:gd name="connsiteX83" fmla="*/ 280178 w 526662"/>
                <a:gd name="connsiteY83" fmla="*/ 33776 h 66051"/>
                <a:gd name="connsiteX84" fmla="*/ 284681 w 526662"/>
                <a:gd name="connsiteY84" fmla="*/ 38530 h 66051"/>
                <a:gd name="connsiteX85" fmla="*/ 286391 w 526662"/>
                <a:gd name="connsiteY85" fmla="*/ 46620 h 66051"/>
                <a:gd name="connsiteX86" fmla="*/ 283597 w 526662"/>
                <a:gd name="connsiteY86" fmla="*/ 56586 h 66051"/>
                <a:gd name="connsiteX87" fmla="*/ 275591 w 526662"/>
                <a:gd name="connsiteY87" fmla="*/ 62883 h 66051"/>
                <a:gd name="connsiteX88" fmla="*/ 263373 w 526662"/>
                <a:gd name="connsiteY88" fmla="*/ 65051 h 66051"/>
                <a:gd name="connsiteX89" fmla="*/ 239896 w 526662"/>
                <a:gd name="connsiteY89" fmla="*/ 65051 h 66051"/>
                <a:gd name="connsiteX90" fmla="*/ 239896 w 526662"/>
                <a:gd name="connsiteY90" fmla="*/ 876 h 66051"/>
                <a:gd name="connsiteX91" fmla="*/ 259245 w 526662"/>
                <a:gd name="connsiteY91" fmla="*/ 876 h 66051"/>
                <a:gd name="connsiteX92" fmla="*/ 260704 w 526662"/>
                <a:gd name="connsiteY92" fmla="*/ 27063 h 66051"/>
                <a:gd name="connsiteX93" fmla="*/ 270045 w 526662"/>
                <a:gd name="connsiteY93" fmla="*/ 24894 h 66051"/>
                <a:gd name="connsiteX94" fmla="*/ 272672 w 526662"/>
                <a:gd name="connsiteY94" fmla="*/ 18514 h 66051"/>
                <a:gd name="connsiteX95" fmla="*/ 269628 w 526662"/>
                <a:gd name="connsiteY95" fmla="*/ 12301 h 66051"/>
                <a:gd name="connsiteX96" fmla="*/ 259829 w 526662"/>
                <a:gd name="connsiteY96" fmla="*/ 10425 h 66051"/>
                <a:gd name="connsiteX97" fmla="*/ 251364 w 526662"/>
                <a:gd name="connsiteY97" fmla="*/ 10425 h 66051"/>
                <a:gd name="connsiteX98" fmla="*/ 251364 w 526662"/>
                <a:gd name="connsiteY98" fmla="*/ 27063 h 66051"/>
                <a:gd name="connsiteX99" fmla="*/ 260704 w 526662"/>
                <a:gd name="connsiteY99" fmla="*/ 27063 h 66051"/>
                <a:gd name="connsiteX100" fmla="*/ 251364 w 526662"/>
                <a:gd name="connsiteY100" fmla="*/ 36320 h 66051"/>
                <a:gd name="connsiteX101" fmla="*/ 251364 w 526662"/>
                <a:gd name="connsiteY101" fmla="*/ 55460 h 66051"/>
                <a:gd name="connsiteX102" fmla="*/ 261789 w 526662"/>
                <a:gd name="connsiteY102" fmla="*/ 55460 h 66051"/>
                <a:gd name="connsiteX103" fmla="*/ 271504 w 526662"/>
                <a:gd name="connsiteY103" fmla="*/ 52750 h 66051"/>
                <a:gd name="connsiteX104" fmla="*/ 274298 w 526662"/>
                <a:gd name="connsiteY104" fmla="*/ 45577 h 66051"/>
                <a:gd name="connsiteX105" fmla="*/ 273131 w 526662"/>
                <a:gd name="connsiteY105" fmla="*/ 40615 h 66051"/>
                <a:gd name="connsiteX106" fmla="*/ 269086 w 526662"/>
                <a:gd name="connsiteY106" fmla="*/ 37488 h 66051"/>
                <a:gd name="connsiteX107" fmla="*/ 261246 w 526662"/>
                <a:gd name="connsiteY107" fmla="*/ 36320 h 66051"/>
                <a:gd name="connsiteX108" fmla="*/ 251364 w 526662"/>
                <a:gd name="connsiteY108" fmla="*/ 36320 h 66051"/>
                <a:gd name="connsiteX109" fmla="*/ 339224 w 526662"/>
                <a:gd name="connsiteY109" fmla="*/ 65093 h 66051"/>
                <a:gd name="connsiteX110" fmla="*/ 333386 w 526662"/>
                <a:gd name="connsiteY110" fmla="*/ 48121 h 66051"/>
                <a:gd name="connsiteX111" fmla="*/ 309201 w 526662"/>
                <a:gd name="connsiteY111" fmla="*/ 48121 h 66051"/>
                <a:gd name="connsiteX112" fmla="*/ 303446 w 526662"/>
                <a:gd name="connsiteY112" fmla="*/ 65093 h 66051"/>
                <a:gd name="connsiteX113" fmla="*/ 291228 w 526662"/>
                <a:gd name="connsiteY113" fmla="*/ 65093 h 66051"/>
                <a:gd name="connsiteX114" fmla="*/ 314788 w 526662"/>
                <a:gd name="connsiteY114" fmla="*/ 625 h 66051"/>
                <a:gd name="connsiteX115" fmla="*/ 327924 w 526662"/>
                <a:gd name="connsiteY115" fmla="*/ 625 h 66051"/>
                <a:gd name="connsiteX116" fmla="*/ 351484 w 526662"/>
                <a:gd name="connsiteY116" fmla="*/ 65093 h 66051"/>
                <a:gd name="connsiteX117" fmla="*/ 339266 w 526662"/>
                <a:gd name="connsiteY117" fmla="*/ 65093 h 66051"/>
                <a:gd name="connsiteX118" fmla="*/ 324838 w 526662"/>
                <a:gd name="connsiteY118" fmla="*/ 21642 h 66051"/>
                <a:gd name="connsiteX119" fmla="*/ 323754 w 526662"/>
                <a:gd name="connsiteY119" fmla="*/ 18223 h 66051"/>
                <a:gd name="connsiteX120" fmla="*/ 322294 w 526662"/>
                <a:gd name="connsiteY120" fmla="*/ 13802 h 66051"/>
                <a:gd name="connsiteX121" fmla="*/ 321293 w 526662"/>
                <a:gd name="connsiteY121" fmla="*/ 9924 h 66051"/>
                <a:gd name="connsiteX122" fmla="*/ 320126 w 526662"/>
                <a:gd name="connsiteY122" fmla="*/ 14053 h 66051"/>
                <a:gd name="connsiteX123" fmla="*/ 318875 w 526662"/>
                <a:gd name="connsiteY123" fmla="*/ 18473 h 66051"/>
                <a:gd name="connsiteX124" fmla="*/ 317958 w 526662"/>
                <a:gd name="connsiteY124" fmla="*/ 21600 h 66051"/>
                <a:gd name="connsiteX125" fmla="*/ 312286 w 526662"/>
                <a:gd name="connsiteY125" fmla="*/ 38155 h 66051"/>
                <a:gd name="connsiteX126" fmla="*/ 330342 w 526662"/>
                <a:gd name="connsiteY126" fmla="*/ 38155 h 66051"/>
                <a:gd name="connsiteX127" fmla="*/ 324755 w 526662"/>
                <a:gd name="connsiteY127" fmla="*/ 21600 h 66051"/>
                <a:gd name="connsiteX128" fmla="*/ 414450 w 526662"/>
                <a:gd name="connsiteY128" fmla="*/ 65093 h 66051"/>
                <a:gd name="connsiteX129" fmla="*/ 400147 w 526662"/>
                <a:gd name="connsiteY129" fmla="*/ 65093 h 66051"/>
                <a:gd name="connsiteX130" fmla="*/ 369748 w 526662"/>
                <a:gd name="connsiteY130" fmla="*/ 14761 h 66051"/>
                <a:gd name="connsiteX131" fmla="*/ 369373 w 526662"/>
                <a:gd name="connsiteY131" fmla="*/ 14761 h 66051"/>
                <a:gd name="connsiteX132" fmla="*/ 369540 w 526662"/>
                <a:gd name="connsiteY132" fmla="*/ 18973 h 66051"/>
                <a:gd name="connsiteX133" fmla="*/ 369790 w 526662"/>
                <a:gd name="connsiteY133" fmla="*/ 23477 h 66051"/>
                <a:gd name="connsiteX134" fmla="*/ 369957 w 526662"/>
                <a:gd name="connsiteY134" fmla="*/ 28064 h 66051"/>
                <a:gd name="connsiteX135" fmla="*/ 370123 w 526662"/>
                <a:gd name="connsiteY135" fmla="*/ 32734 h 66051"/>
                <a:gd name="connsiteX136" fmla="*/ 370123 w 526662"/>
                <a:gd name="connsiteY136" fmla="*/ 65093 h 66051"/>
                <a:gd name="connsiteX137" fmla="*/ 359782 w 526662"/>
                <a:gd name="connsiteY137" fmla="*/ 65093 h 66051"/>
                <a:gd name="connsiteX138" fmla="*/ 359782 w 526662"/>
                <a:gd name="connsiteY138" fmla="*/ 917 h 66051"/>
                <a:gd name="connsiteX139" fmla="*/ 374002 w 526662"/>
                <a:gd name="connsiteY139" fmla="*/ 917 h 66051"/>
                <a:gd name="connsiteX140" fmla="*/ 404234 w 526662"/>
                <a:gd name="connsiteY140" fmla="*/ 50915 h 66051"/>
                <a:gd name="connsiteX141" fmla="*/ 404567 w 526662"/>
                <a:gd name="connsiteY141" fmla="*/ 50915 h 66051"/>
                <a:gd name="connsiteX142" fmla="*/ 404400 w 526662"/>
                <a:gd name="connsiteY142" fmla="*/ 47037 h 66051"/>
                <a:gd name="connsiteX143" fmla="*/ 404234 w 526662"/>
                <a:gd name="connsiteY143" fmla="*/ 42617 h 66051"/>
                <a:gd name="connsiteX144" fmla="*/ 404150 w 526662"/>
                <a:gd name="connsiteY144" fmla="*/ 38030 h 66051"/>
                <a:gd name="connsiteX145" fmla="*/ 403983 w 526662"/>
                <a:gd name="connsiteY145" fmla="*/ 33526 h 66051"/>
                <a:gd name="connsiteX146" fmla="*/ 403983 w 526662"/>
                <a:gd name="connsiteY146" fmla="*/ 876 h 66051"/>
                <a:gd name="connsiteX147" fmla="*/ 414408 w 526662"/>
                <a:gd name="connsiteY147" fmla="*/ 876 h 66051"/>
                <a:gd name="connsiteX148" fmla="*/ 414408 w 526662"/>
                <a:gd name="connsiteY148" fmla="*/ 65051 h 66051"/>
                <a:gd name="connsiteX149" fmla="*/ 480919 w 526662"/>
                <a:gd name="connsiteY149" fmla="*/ 65093 h 66051"/>
                <a:gd name="connsiteX150" fmla="*/ 467700 w 526662"/>
                <a:gd name="connsiteY150" fmla="*/ 65093 h 66051"/>
                <a:gd name="connsiteX151" fmla="*/ 448643 w 526662"/>
                <a:gd name="connsiteY151" fmla="*/ 36695 h 66051"/>
                <a:gd name="connsiteX152" fmla="*/ 442639 w 526662"/>
                <a:gd name="connsiteY152" fmla="*/ 41449 h 66051"/>
                <a:gd name="connsiteX153" fmla="*/ 442639 w 526662"/>
                <a:gd name="connsiteY153" fmla="*/ 65093 h 66051"/>
                <a:gd name="connsiteX154" fmla="*/ 431130 w 526662"/>
                <a:gd name="connsiteY154" fmla="*/ 65093 h 66051"/>
                <a:gd name="connsiteX155" fmla="*/ 431130 w 526662"/>
                <a:gd name="connsiteY155" fmla="*/ 917 h 66051"/>
                <a:gd name="connsiteX156" fmla="*/ 442639 w 526662"/>
                <a:gd name="connsiteY156" fmla="*/ 917 h 66051"/>
                <a:gd name="connsiteX157" fmla="*/ 442639 w 526662"/>
                <a:gd name="connsiteY157" fmla="*/ 31108 h 66051"/>
                <a:gd name="connsiteX158" fmla="*/ 446308 w 526662"/>
                <a:gd name="connsiteY158" fmla="*/ 26521 h 66051"/>
                <a:gd name="connsiteX159" fmla="*/ 450103 w 526662"/>
                <a:gd name="connsiteY159" fmla="*/ 21850 h 66051"/>
                <a:gd name="connsiteX160" fmla="*/ 467450 w 526662"/>
                <a:gd name="connsiteY160" fmla="*/ 917 h 66051"/>
                <a:gd name="connsiteX161" fmla="*/ 480502 w 526662"/>
                <a:gd name="connsiteY161" fmla="*/ 917 h 66051"/>
                <a:gd name="connsiteX162" fmla="*/ 456941 w 526662"/>
                <a:gd name="connsiteY162" fmla="*/ 29148 h 66051"/>
                <a:gd name="connsiteX163" fmla="*/ 480960 w 526662"/>
                <a:gd name="connsiteY163" fmla="*/ 65093 h 66051"/>
                <a:gd name="connsiteX164" fmla="*/ 526663 w 526662"/>
                <a:gd name="connsiteY164" fmla="*/ 47537 h 66051"/>
                <a:gd name="connsiteX165" fmla="*/ 523869 w 526662"/>
                <a:gd name="connsiteY165" fmla="*/ 57337 h 66051"/>
                <a:gd name="connsiteX166" fmla="*/ 515779 w 526662"/>
                <a:gd name="connsiteY166" fmla="*/ 63717 h 66051"/>
                <a:gd name="connsiteX167" fmla="*/ 503269 w 526662"/>
                <a:gd name="connsiteY167" fmla="*/ 65968 h 66051"/>
                <a:gd name="connsiteX168" fmla="*/ 496514 w 526662"/>
                <a:gd name="connsiteY168" fmla="*/ 65510 h 66051"/>
                <a:gd name="connsiteX169" fmla="*/ 490509 w 526662"/>
                <a:gd name="connsiteY169" fmla="*/ 64342 h 66051"/>
                <a:gd name="connsiteX170" fmla="*/ 485297 w 526662"/>
                <a:gd name="connsiteY170" fmla="*/ 62382 h 66051"/>
                <a:gd name="connsiteX171" fmla="*/ 485297 w 526662"/>
                <a:gd name="connsiteY171" fmla="*/ 51582 h 66051"/>
                <a:gd name="connsiteX172" fmla="*/ 494179 w 526662"/>
                <a:gd name="connsiteY172" fmla="*/ 54918 h 66051"/>
                <a:gd name="connsiteX173" fmla="*/ 504062 w 526662"/>
                <a:gd name="connsiteY173" fmla="*/ 56336 h 66051"/>
                <a:gd name="connsiteX174" fmla="*/ 510358 w 526662"/>
                <a:gd name="connsiteY174" fmla="*/ 55335 h 66051"/>
                <a:gd name="connsiteX175" fmla="*/ 514028 w 526662"/>
                <a:gd name="connsiteY175" fmla="*/ 52458 h 66051"/>
                <a:gd name="connsiteX176" fmla="*/ 515195 w 526662"/>
                <a:gd name="connsiteY176" fmla="*/ 48163 h 66051"/>
                <a:gd name="connsiteX177" fmla="*/ 513653 w 526662"/>
                <a:gd name="connsiteY177" fmla="*/ 43576 h 66051"/>
                <a:gd name="connsiteX178" fmla="*/ 509149 w 526662"/>
                <a:gd name="connsiteY178" fmla="*/ 40073 h 66051"/>
                <a:gd name="connsiteX179" fmla="*/ 501768 w 526662"/>
                <a:gd name="connsiteY179" fmla="*/ 36654 h 66051"/>
                <a:gd name="connsiteX180" fmla="*/ 495930 w 526662"/>
                <a:gd name="connsiteY180" fmla="*/ 33860 h 66051"/>
                <a:gd name="connsiteX181" fmla="*/ 490885 w 526662"/>
                <a:gd name="connsiteY181" fmla="*/ 29982 h 66051"/>
                <a:gd name="connsiteX182" fmla="*/ 487299 w 526662"/>
                <a:gd name="connsiteY182" fmla="*/ 24686 h 66051"/>
                <a:gd name="connsiteX183" fmla="*/ 485964 w 526662"/>
                <a:gd name="connsiteY183" fmla="*/ 17514 h 66051"/>
                <a:gd name="connsiteX184" fmla="*/ 488591 w 526662"/>
                <a:gd name="connsiteY184" fmla="*/ 8090 h 66051"/>
                <a:gd name="connsiteX185" fmla="*/ 496055 w 526662"/>
                <a:gd name="connsiteY185" fmla="*/ 2085 h 66051"/>
                <a:gd name="connsiteX186" fmla="*/ 507273 w 526662"/>
                <a:gd name="connsiteY186" fmla="*/ 0 h 66051"/>
                <a:gd name="connsiteX187" fmla="*/ 516905 w 526662"/>
                <a:gd name="connsiteY187" fmla="*/ 1084 h 66051"/>
                <a:gd name="connsiteX188" fmla="*/ 525787 w 526662"/>
                <a:gd name="connsiteY188" fmla="*/ 4128 h 66051"/>
                <a:gd name="connsiteX189" fmla="*/ 522118 w 526662"/>
                <a:gd name="connsiteY189" fmla="*/ 13385 h 66051"/>
                <a:gd name="connsiteX190" fmla="*/ 514487 w 526662"/>
                <a:gd name="connsiteY190" fmla="*/ 10675 h 66051"/>
                <a:gd name="connsiteX191" fmla="*/ 506939 w 526662"/>
                <a:gd name="connsiteY191" fmla="*/ 9674 h 66051"/>
                <a:gd name="connsiteX192" fmla="*/ 501727 w 526662"/>
                <a:gd name="connsiteY192" fmla="*/ 10675 h 66051"/>
                <a:gd name="connsiteX193" fmla="*/ 498474 w 526662"/>
                <a:gd name="connsiteY193" fmla="*/ 13302 h 66051"/>
                <a:gd name="connsiteX194" fmla="*/ 497390 w 526662"/>
                <a:gd name="connsiteY194" fmla="*/ 17263 h 66051"/>
                <a:gd name="connsiteX195" fmla="*/ 498724 w 526662"/>
                <a:gd name="connsiteY195" fmla="*/ 21684 h 66051"/>
                <a:gd name="connsiteX196" fmla="*/ 502852 w 526662"/>
                <a:gd name="connsiteY196" fmla="*/ 25103 h 66051"/>
                <a:gd name="connsiteX197" fmla="*/ 510233 w 526662"/>
                <a:gd name="connsiteY197" fmla="*/ 28606 h 66051"/>
                <a:gd name="connsiteX198" fmla="*/ 519032 w 526662"/>
                <a:gd name="connsiteY198" fmla="*/ 33276 h 66051"/>
                <a:gd name="connsiteX199" fmla="*/ 524620 w 526662"/>
                <a:gd name="connsiteY199" fmla="*/ 39114 h 66051"/>
                <a:gd name="connsiteX200" fmla="*/ 526579 w 526662"/>
                <a:gd name="connsiteY200" fmla="*/ 47579 h 6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526662" h="66051">
                  <a:moveTo>
                    <a:pt x="28689" y="29857"/>
                  </a:moveTo>
                  <a:lnTo>
                    <a:pt x="52958" y="29857"/>
                  </a:lnTo>
                  <a:lnTo>
                    <a:pt x="52958" y="62507"/>
                  </a:lnTo>
                  <a:cubicBezTo>
                    <a:pt x="49539" y="63633"/>
                    <a:pt x="46036" y="64551"/>
                    <a:pt x="42450" y="65134"/>
                  </a:cubicBezTo>
                  <a:cubicBezTo>
                    <a:pt x="38864" y="65718"/>
                    <a:pt x="34777" y="66052"/>
                    <a:pt x="30232" y="66052"/>
                  </a:cubicBezTo>
                  <a:cubicBezTo>
                    <a:pt x="23769" y="66052"/>
                    <a:pt x="18264" y="64759"/>
                    <a:pt x="13761" y="62174"/>
                  </a:cubicBezTo>
                  <a:cubicBezTo>
                    <a:pt x="9257" y="59630"/>
                    <a:pt x="5838" y="55835"/>
                    <a:pt x="3503" y="50956"/>
                  </a:cubicBezTo>
                  <a:cubicBezTo>
                    <a:pt x="1168" y="46078"/>
                    <a:pt x="0" y="40031"/>
                    <a:pt x="0" y="32984"/>
                  </a:cubicBezTo>
                  <a:cubicBezTo>
                    <a:pt x="0" y="25937"/>
                    <a:pt x="1293" y="20433"/>
                    <a:pt x="3961" y="15554"/>
                  </a:cubicBezTo>
                  <a:cubicBezTo>
                    <a:pt x="6630" y="10675"/>
                    <a:pt x="10383" y="6839"/>
                    <a:pt x="15304" y="4128"/>
                  </a:cubicBezTo>
                  <a:cubicBezTo>
                    <a:pt x="20308" y="1418"/>
                    <a:pt x="26312" y="83"/>
                    <a:pt x="33485" y="83"/>
                  </a:cubicBezTo>
                  <a:cubicBezTo>
                    <a:pt x="36946" y="83"/>
                    <a:pt x="40323" y="459"/>
                    <a:pt x="43534" y="1168"/>
                  </a:cubicBezTo>
                  <a:cubicBezTo>
                    <a:pt x="46828" y="1835"/>
                    <a:pt x="49831" y="2752"/>
                    <a:pt x="52541" y="3961"/>
                  </a:cubicBezTo>
                  <a:lnTo>
                    <a:pt x="48580" y="13385"/>
                  </a:lnTo>
                  <a:cubicBezTo>
                    <a:pt x="46536" y="12343"/>
                    <a:pt x="44160" y="11551"/>
                    <a:pt x="41491" y="10883"/>
                  </a:cubicBezTo>
                  <a:cubicBezTo>
                    <a:pt x="38822" y="10175"/>
                    <a:pt x="36112" y="9799"/>
                    <a:pt x="33234" y="9799"/>
                  </a:cubicBezTo>
                  <a:cubicBezTo>
                    <a:pt x="28856" y="9799"/>
                    <a:pt x="25103" y="10758"/>
                    <a:pt x="21892" y="12677"/>
                  </a:cubicBezTo>
                  <a:cubicBezTo>
                    <a:pt x="18681" y="14595"/>
                    <a:pt x="16263" y="17305"/>
                    <a:pt x="14511" y="20850"/>
                  </a:cubicBezTo>
                  <a:cubicBezTo>
                    <a:pt x="12843" y="24311"/>
                    <a:pt x="12009" y="28439"/>
                    <a:pt x="12009" y="33151"/>
                  </a:cubicBezTo>
                  <a:cubicBezTo>
                    <a:pt x="12009" y="37863"/>
                    <a:pt x="12677" y="41741"/>
                    <a:pt x="13969" y="45285"/>
                  </a:cubicBezTo>
                  <a:cubicBezTo>
                    <a:pt x="15262" y="48746"/>
                    <a:pt x="17389" y="51499"/>
                    <a:pt x="20266" y="53458"/>
                  </a:cubicBezTo>
                  <a:cubicBezTo>
                    <a:pt x="23143" y="55377"/>
                    <a:pt x="26854" y="56336"/>
                    <a:pt x="31483" y="56336"/>
                  </a:cubicBezTo>
                  <a:cubicBezTo>
                    <a:pt x="33068" y="56336"/>
                    <a:pt x="34402" y="56294"/>
                    <a:pt x="35528" y="56169"/>
                  </a:cubicBezTo>
                  <a:cubicBezTo>
                    <a:pt x="36737" y="56044"/>
                    <a:pt x="37821" y="55919"/>
                    <a:pt x="38780" y="55710"/>
                  </a:cubicBezTo>
                  <a:cubicBezTo>
                    <a:pt x="39823" y="55543"/>
                    <a:pt x="40740" y="55335"/>
                    <a:pt x="41658" y="55168"/>
                  </a:cubicBezTo>
                  <a:lnTo>
                    <a:pt x="41658" y="39698"/>
                  </a:lnTo>
                  <a:lnTo>
                    <a:pt x="28731" y="39698"/>
                  </a:lnTo>
                  <a:lnTo>
                    <a:pt x="28731" y="29898"/>
                  </a:lnTo>
                  <a:close/>
                  <a:moveTo>
                    <a:pt x="104790" y="65093"/>
                  </a:moveTo>
                  <a:lnTo>
                    <a:pt x="68303" y="65093"/>
                  </a:lnTo>
                  <a:lnTo>
                    <a:pt x="68303" y="917"/>
                  </a:lnTo>
                  <a:lnTo>
                    <a:pt x="104790" y="917"/>
                  </a:lnTo>
                  <a:lnTo>
                    <a:pt x="104790" y="10550"/>
                  </a:lnTo>
                  <a:lnTo>
                    <a:pt x="79813" y="10550"/>
                  </a:lnTo>
                  <a:lnTo>
                    <a:pt x="79813" y="26896"/>
                  </a:lnTo>
                  <a:lnTo>
                    <a:pt x="103206" y="26896"/>
                  </a:lnTo>
                  <a:lnTo>
                    <a:pt x="103206" y="36529"/>
                  </a:lnTo>
                  <a:lnTo>
                    <a:pt x="79813" y="36529"/>
                  </a:lnTo>
                  <a:lnTo>
                    <a:pt x="79813" y="55418"/>
                  </a:lnTo>
                  <a:lnTo>
                    <a:pt x="104790" y="55418"/>
                  </a:lnTo>
                  <a:lnTo>
                    <a:pt x="104790" y="65134"/>
                  </a:lnTo>
                  <a:close/>
                  <a:moveTo>
                    <a:pt x="172969" y="65093"/>
                  </a:moveTo>
                  <a:lnTo>
                    <a:pt x="158666" y="65093"/>
                  </a:lnTo>
                  <a:lnTo>
                    <a:pt x="128267" y="14761"/>
                  </a:lnTo>
                  <a:lnTo>
                    <a:pt x="127892" y="14761"/>
                  </a:lnTo>
                  <a:cubicBezTo>
                    <a:pt x="127975" y="16054"/>
                    <a:pt x="128017" y="17514"/>
                    <a:pt x="128059" y="18973"/>
                  </a:cubicBezTo>
                  <a:cubicBezTo>
                    <a:pt x="128184" y="20391"/>
                    <a:pt x="128267" y="21892"/>
                    <a:pt x="128309" y="23477"/>
                  </a:cubicBezTo>
                  <a:cubicBezTo>
                    <a:pt x="128392" y="24978"/>
                    <a:pt x="128434" y="26479"/>
                    <a:pt x="128476" y="28064"/>
                  </a:cubicBezTo>
                  <a:cubicBezTo>
                    <a:pt x="128559" y="29648"/>
                    <a:pt x="128601" y="31149"/>
                    <a:pt x="128642" y="32734"/>
                  </a:cubicBezTo>
                  <a:lnTo>
                    <a:pt x="128642" y="65093"/>
                  </a:lnTo>
                  <a:lnTo>
                    <a:pt x="118301" y="65093"/>
                  </a:lnTo>
                  <a:lnTo>
                    <a:pt x="118301" y="917"/>
                  </a:lnTo>
                  <a:lnTo>
                    <a:pt x="132521" y="917"/>
                  </a:lnTo>
                  <a:lnTo>
                    <a:pt x="162836" y="50915"/>
                  </a:lnTo>
                  <a:lnTo>
                    <a:pt x="163086" y="50915"/>
                  </a:lnTo>
                  <a:cubicBezTo>
                    <a:pt x="163044" y="49706"/>
                    <a:pt x="163003" y="48455"/>
                    <a:pt x="162919" y="47037"/>
                  </a:cubicBezTo>
                  <a:cubicBezTo>
                    <a:pt x="162878" y="45619"/>
                    <a:pt x="162836" y="44118"/>
                    <a:pt x="162753" y="42617"/>
                  </a:cubicBezTo>
                  <a:cubicBezTo>
                    <a:pt x="162753" y="41116"/>
                    <a:pt x="162753" y="39614"/>
                    <a:pt x="162669" y="38030"/>
                  </a:cubicBezTo>
                  <a:cubicBezTo>
                    <a:pt x="162627" y="36445"/>
                    <a:pt x="162586" y="34986"/>
                    <a:pt x="162502" y="33526"/>
                  </a:cubicBezTo>
                  <a:lnTo>
                    <a:pt x="162502" y="876"/>
                  </a:lnTo>
                  <a:lnTo>
                    <a:pt x="172927" y="876"/>
                  </a:lnTo>
                  <a:lnTo>
                    <a:pt x="172927" y="65051"/>
                  </a:lnTo>
                  <a:close/>
                  <a:moveTo>
                    <a:pt x="226219" y="65093"/>
                  </a:moveTo>
                  <a:lnTo>
                    <a:pt x="189732" y="65093"/>
                  </a:lnTo>
                  <a:lnTo>
                    <a:pt x="189732" y="917"/>
                  </a:lnTo>
                  <a:lnTo>
                    <a:pt x="226219" y="917"/>
                  </a:lnTo>
                  <a:lnTo>
                    <a:pt x="226219" y="10550"/>
                  </a:lnTo>
                  <a:lnTo>
                    <a:pt x="201241" y="10550"/>
                  </a:lnTo>
                  <a:lnTo>
                    <a:pt x="201241" y="26896"/>
                  </a:lnTo>
                  <a:lnTo>
                    <a:pt x="224634" y="26896"/>
                  </a:lnTo>
                  <a:lnTo>
                    <a:pt x="224634" y="36529"/>
                  </a:lnTo>
                  <a:lnTo>
                    <a:pt x="201241" y="36529"/>
                  </a:lnTo>
                  <a:lnTo>
                    <a:pt x="201241" y="55418"/>
                  </a:lnTo>
                  <a:lnTo>
                    <a:pt x="226219" y="55418"/>
                  </a:lnTo>
                  <a:lnTo>
                    <a:pt x="226219" y="65134"/>
                  </a:lnTo>
                  <a:close/>
                  <a:moveTo>
                    <a:pt x="259203" y="876"/>
                  </a:moveTo>
                  <a:cubicBezTo>
                    <a:pt x="264791" y="876"/>
                    <a:pt x="269461" y="1418"/>
                    <a:pt x="273214" y="2502"/>
                  </a:cubicBezTo>
                  <a:cubicBezTo>
                    <a:pt x="277009" y="3544"/>
                    <a:pt x="279761" y="5212"/>
                    <a:pt x="281679" y="7548"/>
                  </a:cubicBezTo>
                  <a:cubicBezTo>
                    <a:pt x="283556" y="9883"/>
                    <a:pt x="284556" y="13010"/>
                    <a:pt x="284556" y="16972"/>
                  </a:cubicBezTo>
                  <a:cubicBezTo>
                    <a:pt x="284556" y="19432"/>
                    <a:pt x="284098" y="21642"/>
                    <a:pt x="283305" y="23643"/>
                  </a:cubicBezTo>
                  <a:cubicBezTo>
                    <a:pt x="282471" y="25603"/>
                    <a:pt x="281220" y="27230"/>
                    <a:pt x="279636" y="28481"/>
                  </a:cubicBezTo>
                  <a:cubicBezTo>
                    <a:pt x="278051" y="29732"/>
                    <a:pt x="276133" y="30607"/>
                    <a:pt x="273798" y="30983"/>
                  </a:cubicBezTo>
                  <a:lnTo>
                    <a:pt x="273798" y="31441"/>
                  </a:lnTo>
                  <a:cubicBezTo>
                    <a:pt x="276175" y="31858"/>
                    <a:pt x="278301" y="32651"/>
                    <a:pt x="280178" y="33776"/>
                  </a:cubicBezTo>
                  <a:cubicBezTo>
                    <a:pt x="282054" y="34861"/>
                    <a:pt x="283597" y="36445"/>
                    <a:pt x="284681" y="38530"/>
                  </a:cubicBezTo>
                  <a:cubicBezTo>
                    <a:pt x="285807" y="40532"/>
                    <a:pt x="286391" y="43242"/>
                    <a:pt x="286391" y="46620"/>
                  </a:cubicBezTo>
                  <a:cubicBezTo>
                    <a:pt x="286391" y="50540"/>
                    <a:pt x="285432" y="53876"/>
                    <a:pt x="283597" y="56586"/>
                  </a:cubicBezTo>
                  <a:cubicBezTo>
                    <a:pt x="281721" y="59338"/>
                    <a:pt x="279052" y="61423"/>
                    <a:pt x="275591" y="62883"/>
                  </a:cubicBezTo>
                  <a:cubicBezTo>
                    <a:pt x="272172" y="64300"/>
                    <a:pt x="268085" y="65051"/>
                    <a:pt x="263373" y="65051"/>
                  </a:cubicBezTo>
                  <a:lnTo>
                    <a:pt x="239896" y="65051"/>
                  </a:lnTo>
                  <a:lnTo>
                    <a:pt x="239896" y="876"/>
                  </a:lnTo>
                  <a:lnTo>
                    <a:pt x="259245" y="876"/>
                  </a:lnTo>
                  <a:close/>
                  <a:moveTo>
                    <a:pt x="260704" y="27063"/>
                  </a:moveTo>
                  <a:cubicBezTo>
                    <a:pt x="265250" y="27063"/>
                    <a:pt x="268335" y="26354"/>
                    <a:pt x="270045" y="24894"/>
                  </a:cubicBezTo>
                  <a:cubicBezTo>
                    <a:pt x="271755" y="23477"/>
                    <a:pt x="272672" y="21350"/>
                    <a:pt x="272672" y="18514"/>
                  </a:cubicBezTo>
                  <a:cubicBezTo>
                    <a:pt x="272672" y="15679"/>
                    <a:pt x="271630" y="13552"/>
                    <a:pt x="269628" y="12301"/>
                  </a:cubicBezTo>
                  <a:cubicBezTo>
                    <a:pt x="267543" y="11050"/>
                    <a:pt x="264332" y="10425"/>
                    <a:pt x="259829" y="10425"/>
                  </a:cubicBezTo>
                  <a:lnTo>
                    <a:pt x="251364" y="10425"/>
                  </a:lnTo>
                  <a:lnTo>
                    <a:pt x="251364" y="27063"/>
                  </a:lnTo>
                  <a:lnTo>
                    <a:pt x="260704" y="27063"/>
                  </a:lnTo>
                  <a:close/>
                  <a:moveTo>
                    <a:pt x="251364" y="36320"/>
                  </a:moveTo>
                  <a:lnTo>
                    <a:pt x="251364" y="55460"/>
                  </a:lnTo>
                  <a:lnTo>
                    <a:pt x="261789" y="55460"/>
                  </a:lnTo>
                  <a:cubicBezTo>
                    <a:pt x="266459" y="55460"/>
                    <a:pt x="269711" y="54543"/>
                    <a:pt x="271504" y="52750"/>
                  </a:cubicBezTo>
                  <a:cubicBezTo>
                    <a:pt x="273339" y="50956"/>
                    <a:pt x="274298" y="48580"/>
                    <a:pt x="274298" y="45577"/>
                  </a:cubicBezTo>
                  <a:cubicBezTo>
                    <a:pt x="274298" y="43659"/>
                    <a:pt x="273881" y="42033"/>
                    <a:pt x="273131" y="40615"/>
                  </a:cubicBezTo>
                  <a:cubicBezTo>
                    <a:pt x="272338" y="39239"/>
                    <a:pt x="270962" y="38197"/>
                    <a:pt x="269086" y="37488"/>
                  </a:cubicBezTo>
                  <a:cubicBezTo>
                    <a:pt x="267168" y="36737"/>
                    <a:pt x="264541" y="36320"/>
                    <a:pt x="261246" y="36320"/>
                  </a:cubicBezTo>
                  <a:lnTo>
                    <a:pt x="251364" y="36320"/>
                  </a:lnTo>
                  <a:close/>
                  <a:moveTo>
                    <a:pt x="339224" y="65093"/>
                  </a:moveTo>
                  <a:lnTo>
                    <a:pt x="333386" y="48121"/>
                  </a:lnTo>
                  <a:lnTo>
                    <a:pt x="309201" y="48121"/>
                  </a:lnTo>
                  <a:lnTo>
                    <a:pt x="303446" y="65093"/>
                  </a:lnTo>
                  <a:lnTo>
                    <a:pt x="291228" y="65093"/>
                  </a:lnTo>
                  <a:lnTo>
                    <a:pt x="314788" y="625"/>
                  </a:lnTo>
                  <a:lnTo>
                    <a:pt x="327924" y="625"/>
                  </a:lnTo>
                  <a:lnTo>
                    <a:pt x="351484" y="65093"/>
                  </a:lnTo>
                  <a:lnTo>
                    <a:pt x="339266" y="65093"/>
                  </a:lnTo>
                  <a:close/>
                  <a:moveTo>
                    <a:pt x="324838" y="21642"/>
                  </a:moveTo>
                  <a:cubicBezTo>
                    <a:pt x="324588" y="20808"/>
                    <a:pt x="324212" y="19682"/>
                    <a:pt x="323754" y="18223"/>
                  </a:cubicBezTo>
                  <a:cubicBezTo>
                    <a:pt x="323253" y="16763"/>
                    <a:pt x="322753" y="15304"/>
                    <a:pt x="322294" y="13802"/>
                  </a:cubicBezTo>
                  <a:cubicBezTo>
                    <a:pt x="321836" y="12218"/>
                    <a:pt x="321544" y="10967"/>
                    <a:pt x="321293" y="9924"/>
                  </a:cubicBezTo>
                  <a:cubicBezTo>
                    <a:pt x="320960" y="11134"/>
                    <a:pt x="320585" y="12468"/>
                    <a:pt x="320126" y="14053"/>
                  </a:cubicBezTo>
                  <a:cubicBezTo>
                    <a:pt x="319667" y="15637"/>
                    <a:pt x="319292" y="17055"/>
                    <a:pt x="318875" y="18473"/>
                  </a:cubicBezTo>
                  <a:cubicBezTo>
                    <a:pt x="318500" y="19849"/>
                    <a:pt x="318208" y="20891"/>
                    <a:pt x="317958" y="21600"/>
                  </a:cubicBezTo>
                  <a:lnTo>
                    <a:pt x="312286" y="38155"/>
                  </a:lnTo>
                  <a:lnTo>
                    <a:pt x="330342" y="38155"/>
                  </a:lnTo>
                  <a:lnTo>
                    <a:pt x="324755" y="21600"/>
                  </a:lnTo>
                  <a:close/>
                  <a:moveTo>
                    <a:pt x="414450" y="65093"/>
                  </a:moveTo>
                  <a:lnTo>
                    <a:pt x="400147" y="65093"/>
                  </a:lnTo>
                  <a:lnTo>
                    <a:pt x="369748" y="14761"/>
                  </a:lnTo>
                  <a:lnTo>
                    <a:pt x="369373" y="14761"/>
                  </a:lnTo>
                  <a:cubicBezTo>
                    <a:pt x="369415" y="16054"/>
                    <a:pt x="369456" y="17514"/>
                    <a:pt x="369540" y="18973"/>
                  </a:cubicBezTo>
                  <a:cubicBezTo>
                    <a:pt x="369623" y="20391"/>
                    <a:pt x="369706" y="21892"/>
                    <a:pt x="369790" y="23477"/>
                  </a:cubicBezTo>
                  <a:cubicBezTo>
                    <a:pt x="369832" y="24978"/>
                    <a:pt x="369873" y="26479"/>
                    <a:pt x="369957" y="28064"/>
                  </a:cubicBezTo>
                  <a:cubicBezTo>
                    <a:pt x="369998" y="29648"/>
                    <a:pt x="370040" y="31149"/>
                    <a:pt x="370123" y="32734"/>
                  </a:cubicBezTo>
                  <a:lnTo>
                    <a:pt x="370123" y="65093"/>
                  </a:lnTo>
                  <a:lnTo>
                    <a:pt x="359782" y="65093"/>
                  </a:lnTo>
                  <a:lnTo>
                    <a:pt x="359782" y="917"/>
                  </a:lnTo>
                  <a:lnTo>
                    <a:pt x="374002" y="917"/>
                  </a:lnTo>
                  <a:lnTo>
                    <a:pt x="404234" y="50915"/>
                  </a:lnTo>
                  <a:lnTo>
                    <a:pt x="404567" y="50915"/>
                  </a:lnTo>
                  <a:cubicBezTo>
                    <a:pt x="404484" y="49706"/>
                    <a:pt x="404442" y="48455"/>
                    <a:pt x="404400" y="47037"/>
                  </a:cubicBezTo>
                  <a:cubicBezTo>
                    <a:pt x="404317" y="45619"/>
                    <a:pt x="404275" y="44118"/>
                    <a:pt x="404234" y="42617"/>
                  </a:cubicBezTo>
                  <a:cubicBezTo>
                    <a:pt x="404234" y="41116"/>
                    <a:pt x="404192" y="39614"/>
                    <a:pt x="404150" y="38030"/>
                  </a:cubicBezTo>
                  <a:cubicBezTo>
                    <a:pt x="404067" y="36445"/>
                    <a:pt x="404025" y="34986"/>
                    <a:pt x="403983" y="33526"/>
                  </a:cubicBezTo>
                  <a:lnTo>
                    <a:pt x="403983" y="876"/>
                  </a:lnTo>
                  <a:lnTo>
                    <a:pt x="414408" y="876"/>
                  </a:lnTo>
                  <a:lnTo>
                    <a:pt x="414408" y="65051"/>
                  </a:lnTo>
                  <a:close/>
                  <a:moveTo>
                    <a:pt x="480919" y="65093"/>
                  </a:moveTo>
                  <a:lnTo>
                    <a:pt x="467700" y="65093"/>
                  </a:lnTo>
                  <a:lnTo>
                    <a:pt x="448643" y="36695"/>
                  </a:lnTo>
                  <a:lnTo>
                    <a:pt x="442639" y="41449"/>
                  </a:lnTo>
                  <a:lnTo>
                    <a:pt x="442639" y="65093"/>
                  </a:lnTo>
                  <a:lnTo>
                    <a:pt x="431130" y="65093"/>
                  </a:lnTo>
                  <a:lnTo>
                    <a:pt x="431130" y="917"/>
                  </a:lnTo>
                  <a:lnTo>
                    <a:pt x="442639" y="917"/>
                  </a:lnTo>
                  <a:lnTo>
                    <a:pt x="442639" y="31108"/>
                  </a:lnTo>
                  <a:cubicBezTo>
                    <a:pt x="443848" y="29606"/>
                    <a:pt x="445057" y="28105"/>
                    <a:pt x="446308" y="26521"/>
                  </a:cubicBezTo>
                  <a:cubicBezTo>
                    <a:pt x="447559" y="24936"/>
                    <a:pt x="448810" y="23435"/>
                    <a:pt x="450103" y="21850"/>
                  </a:cubicBezTo>
                  <a:lnTo>
                    <a:pt x="467450" y="917"/>
                  </a:lnTo>
                  <a:lnTo>
                    <a:pt x="480502" y="917"/>
                  </a:lnTo>
                  <a:lnTo>
                    <a:pt x="456941" y="29148"/>
                  </a:lnTo>
                  <a:lnTo>
                    <a:pt x="480960" y="65093"/>
                  </a:lnTo>
                  <a:close/>
                  <a:moveTo>
                    <a:pt x="526663" y="47537"/>
                  </a:moveTo>
                  <a:cubicBezTo>
                    <a:pt x="526663" y="51332"/>
                    <a:pt x="525745" y="54584"/>
                    <a:pt x="523869" y="57337"/>
                  </a:cubicBezTo>
                  <a:cubicBezTo>
                    <a:pt x="522034" y="60089"/>
                    <a:pt x="519324" y="62257"/>
                    <a:pt x="515779" y="63717"/>
                  </a:cubicBezTo>
                  <a:cubicBezTo>
                    <a:pt x="512318" y="65218"/>
                    <a:pt x="508148" y="65968"/>
                    <a:pt x="503269" y="65968"/>
                  </a:cubicBezTo>
                  <a:cubicBezTo>
                    <a:pt x="500934" y="65968"/>
                    <a:pt x="498683" y="65843"/>
                    <a:pt x="496514" y="65510"/>
                  </a:cubicBezTo>
                  <a:cubicBezTo>
                    <a:pt x="494429" y="65301"/>
                    <a:pt x="492428" y="64884"/>
                    <a:pt x="490509" y="64342"/>
                  </a:cubicBezTo>
                  <a:cubicBezTo>
                    <a:pt x="488675" y="63800"/>
                    <a:pt x="486923" y="63133"/>
                    <a:pt x="485297" y="62382"/>
                  </a:cubicBezTo>
                  <a:lnTo>
                    <a:pt x="485297" y="51582"/>
                  </a:lnTo>
                  <a:cubicBezTo>
                    <a:pt x="488008" y="52791"/>
                    <a:pt x="490968" y="53876"/>
                    <a:pt x="494179" y="54918"/>
                  </a:cubicBezTo>
                  <a:cubicBezTo>
                    <a:pt x="497432" y="55877"/>
                    <a:pt x="500726" y="56336"/>
                    <a:pt x="504062" y="56336"/>
                  </a:cubicBezTo>
                  <a:cubicBezTo>
                    <a:pt x="506689" y="56336"/>
                    <a:pt x="508732" y="56002"/>
                    <a:pt x="510358" y="55335"/>
                  </a:cubicBezTo>
                  <a:cubicBezTo>
                    <a:pt x="512068" y="54626"/>
                    <a:pt x="513277" y="53667"/>
                    <a:pt x="514028" y="52458"/>
                  </a:cubicBezTo>
                  <a:cubicBezTo>
                    <a:pt x="514820" y="51207"/>
                    <a:pt x="515195" y="49747"/>
                    <a:pt x="515195" y="48163"/>
                  </a:cubicBezTo>
                  <a:cubicBezTo>
                    <a:pt x="515195" y="46370"/>
                    <a:pt x="514695" y="44827"/>
                    <a:pt x="513653" y="43576"/>
                  </a:cubicBezTo>
                  <a:cubicBezTo>
                    <a:pt x="512652" y="42325"/>
                    <a:pt x="511151" y="41157"/>
                    <a:pt x="509149" y="40073"/>
                  </a:cubicBezTo>
                  <a:cubicBezTo>
                    <a:pt x="507189" y="38989"/>
                    <a:pt x="504729" y="37863"/>
                    <a:pt x="501768" y="36654"/>
                  </a:cubicBezTo>
                  <a:cubicBezTo>
                    <a:pt x="499808" y="35820"/>
                    <a:pt x="497848" y="34902"/>
                    <a:pt x="495930" y="33860"/>
                  </a:cubicBezTo>
                  <a:cubicBezTo>
                    <a:pt x="494096" y="32776"/>
                    <a:pt x="492428" y="31483"/>
                    <a:pt x="490885" y="29982"/>
                  </a:cubicBezTo>
                  <a:cubicBezTo>
                    <a:pt x="489384" y="28481"/>
                    <a:pt x="488174" y="26688"/>
                    <a:pt x="487299" y="24686"/>
                  </a:cubicBezTo>
                  <a:cubicBezTo>
                    <a:pt x="486381" y="22643"/>
                    <a:pt x="485964" y="20224"/>
                    <a:pt x="485964" y="17514"/>
                  </a:cubicBezTo>
                  <a:cubicBezTo>
                    <a:pt x="485964" y="13886"/>
                    <a:pt x="486882" y="10717"/>
                    <a:pt x="488591" y="8090"/>
                  </a:cubicBezTo>
                  <a:cubicBezTo>
                    <a:pt x="490384" y="5421"/>
                    <a:pt x="492928" y="3461"/>
                    <a:pt x="496055" y="2085"/>
                  </a:cubicBezTo>
                  <a:cubicBezTo>
                    <a:pt x="499308" y="709"/>
                    <a:pt x="503061" y="0"/>
                    <a:pt x="507273" y="0"/>
                  </a:cubicBezTo>
                  <a:cubicBezTo>
                    <a:pt x="510692" y="0"/>
                    <a:pt x="513945" y="375"/>
                    <a:pt x="516905" y="1084"/>
                  </a:cubicBezTo>
                  <a:cubicBezTo>
                    <a:pt x="519907" y="1793"/>
                    <a:pt x="522868" y="2836"/>
                    <a:pt x="525787" y="4128"/>
                  </a:cubicBezTo>
                  <a:lnTo>
                    <a:pt x="522118" y="13385"/>
                  </a:lnTo>
                  <a:cubicBezTo>
                    <a:pt x="519490" y="12259"/>
                    <a:pt x="516947" y="11342"/>
                    <a:pt x="514487" y="10675"/>
                  </a:cubicBezTo>
                  <a:cubicBezTo>
                    <a:pt x="512068" y="10008"/>
                    <a:pt x="509524" y="9674"/>
                    <a:pt x="506939" y="9674"/>
                  </a:cubicBezTo>
                  <a:cubicBezTo>
                    <a:pt x="504896" y="9674"/>
                    <a:pt x="503144" y="10008"/>
                    <a:pt x="501727" y="10675"/>
                  </a:cubicBezTo>
                  <a:cubicBezTo>
                    <a:pt x="500267" y="11259"/>
                    <a:pt x="499225" y="12176"/>
                    <a:pt x="498474" y="13302"/>
                  </a:cubicBezTo>
                  <a:cubicBezTo>
                    <a:pt x="497765" y="14428"/>
                    <a:pt x="497390" y="15762"/>
                    <a:pt x="497390" y="17263"/>
                  </a:cubicBezTo>
                  <a:cubicBezTo>
                    <a:pt x="497390" y="19015"/>
                    <a:pt x="497848" y="20474"/>
                    <a:pt x="498724" y="21684"/>
                  </a:cubicBezTo>
                  <a:cubicBezTo>
                    <a:pt x="499642" y="22893"/>
                    <a:pt x="501018" y="24019"/>
                    <a:pt x="502852" y="25103"/>
                  </a:cubicBezTo>
                  <a:cubicBezTo>
                    <a:pt x="504771" y="26145"/>
                    <a:pt x="507273" y="27313"/>
                    <a:pt x="510233" y="28606"/>
                  </a:cubicBezTo>
                  <a:cubicBezTo>
                    <a:pt x="513736" y="30107"/>
                    <a:pt x="516655" y="31650"/>
                    <a:pt x="519032" y="33276"/>
                  </a:cubicBezTo>
                  <a:cubicBezTo>
                    <a:pt x="521450" y="34902"/>
                    <a:pt x="523285" y="36820"/>
                    <a:pt x="524620" y="39114"/>
                  </a:cubicBezTo>
                  <a:cubicBezTo>
                    <a:pt x="525954" y="41407"/>
                    <a:pt x="526579" y="44201"/>
                    <a:pt x="526579" y="47579"/>
                  </a:cubicBez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25" name="Graphic 5">
            <a:extLst>
              <a:ext uri="{FF2B5EF4-FFF2-40B4-BE49-F238E27FC236}">
                <a16:creationId xmlns:a16="http://schemas.microsoft.com/office/drawing/2014/main" id="{FA76B76C-E5C0-6B82-1112-6221232836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346285" y="5701618"/>
            <a:ext cx="1438308" cy="750451"/>
            <a:chOff x="5187309" y="1028314"/>
            <a:chExt cx="1033852" cy="53942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71A26DC-05B1-3A62-9E82-A32337EE7F1D}"/>
                </a:ext>
              </a:extLst>
            </p:cNvPr>
            <p:cNvSpPr/>
            <p:nvPr/>
          </p:nvSpPr>
          <p:spPr>
            <a:xfrm>
              <a:off x="5187309" y="1028314"/>
              <a:ext cx="1033852" cy="539422"/>
            </a:xfrm>
            <a:custGeom>
              <a:avLst/>
              <a:gdLst>
                <a:gd name="connsiteX0" fmla="*/ 0 w 1033852"/>
                <a:gd name="connsiteY0" fmla="*/ 0 h 539422"/>
                <a:gd name="connsiteX1" fmla="*/ 1033852 w 1033852"/>
                <a:gd name="connsiteY1" fmla="*/ 0 h 539422"/>
                <a:gd name="connsiteX2" fmla="*/ 1033852 w 1033852"/>
                <a:gd name="connsiteY2" fmla="*/ 539423 h 539422"/>
                <a:gd name="connsiteX3" fmla="*/ 0 w 1033852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852" h="539422">
                  <a:moveTo>
                    <a:pt x="0" y="0"/>
                  </a:moveTo>
                  <a:lnTo>
                    <a:pt x="1033852" y="0"/>
                  </a:lnTo>
                  <a:lnTo>
                    <a:pt x="1033852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66C292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C0BE031-BD15-6996-D072-14C29C4FF3ED}"/>
                </a:ext>
              </a:extLst>
            </p:cNvPr>
            <p:cNvSpPr/>
            <p:nvPr/>
          </p:nvSpPr>
          <p:spPr>
            <a:xfrm>
              <a:off x="5267497" y="1322753"/>
              <a:ext cx="852293" cy="174011"/>
            </a:xfrm>
            <a:custGeom>
              <a:avLst/>
              <a:gdLst>
                <a:gd name="connsiteX0" fmla="*/ 27688 w 852293"/>
                <a:gd name="connsiteY0" fmla="*/ 65176 h 174011"/>
                <a:gd name="connsiteX1" fmla="*/ 10050 w 852293"/>
                <a:gd name="connsiteY1" fmla="*/ 12593 h 174011"/>
                <a:gd name="connsiteX2" fmla="*/ 9675 w 852293"/>
                <a:gd name="connsiteY2" fmla="*/ 12593 h 174011"/>
                <a:gd name="connsiteX3" fmla="*/ 9924 w 852293"/>
                <a:gd name="connsiteY3" fmla="*/ 17722 h 174011"/>
                <a:gd name="connsiteX4" fmla="*/ 10175 w 852293"/>
                <a:gd name="connsiteY4" fmla="*/ 24811 h 174011"/>
                <a:gd name="connsiteX5" fmla="*/ 10342 w 852293"/>
                <a:gd name="connsiteY5" fmla="*/ 31900 h 174011"/>
                <a:gd name="connsiteX6" fmla="*/ 10342 w 852293"/>
                <a:gd name="connsiteY6" fmla="*/ 65176 h 174011"/>
                <a:gd name="connsiteX7" fmla="*/ 0 w 852293"/>
                <a:gd name="connsiteY7" fmla="*/ 65176 h 174011"/>
                <a:gd name="connsiteX8" fmla="*/ 0 w 852293"/>
                <a:gd name="connsiteY8" fmla="*/ 1001 h 174011"/>
                <a:gd name="connsiteX9" fmla="*/ 16013 w 852293"/>
                <a:gd name="connsiteY9" fmla="*/ 1001 h 174011"/>
                <a:gd name="connsiteX10" fmla="*/ 32901 w 852293"/>
                <a:gd name="connsiteY10" fmla="*/ 51415 h 174011"/>
                <a:gd name="connsiteX11" fmla="*/ 33277 w 852293"/>
                <a:gd name="connsiteY11" fmla="*/ 51415 h 174011"/>
                <a:gd name="connsiteX12" fmla="*/ 50915 w 852293"/>
                <a:gd name="connsiteY12" fmla="*/ 1001 h 174011"/>
                <a:gd name="connsiteX13" fmla="*/ 66928 w 852293"/>
                <a:gd name="connsiteY13" fmla="*/ 1001 h 174011"/>
                <a:gd name="connsiteX14" fmla="*/ 66928 w 852293"/>
                <a:gd name="connsiteY14" fmla="*/ 65176 h 174011"/>
                <a:gd name="connsiteX15" fmla="*/ 55961 w 852293"/>
                <a:gd name="connsiteY15" fmla="*/ 65176 h 174011"/>
                <a:gd name="connsiteX16" fmla="*/ 55961 w 852293"/>
                <a:gd name="connsiteY16" fmla="*/ 31358 h 174011"/>
                <a:gd name="connsiteX17" fmla="*/ 56044 w 852293"/>
                <a:gd name="connsiteY17" fmla="*/ 24686 h 174011"/>
                <a:gd name="connsiteX18" fmla="*/ 56294 w 852293"/>
                <a:gd name="connsiteY18" fmla="*/ 17764 h 174011"/>
                <a:gd name="connsiteX19" fmla="*/ 56545 w 852293"/>
                <a:gd name="connsiteY19" fmla="*/ 12635 h 174011"/>
                <a:gd name="connsiteX20" fmla="*/ 56169 w 852293"/>
                <a:gd name="connsiteY20" fmla="*/ 12635 h 174011"/>
                <a:gd name="connsiteX21" fmla="*/ 37822 w 852293"/>
                <a:gd name="connsiteY21" fmla="*/ 65134 h 174011"/>
                <a:gd name="connsiteX22" fmla="*/ 27564 w 852293"/>
                <a:gd name="connsiteY22" fmla="*/ 65134 h 174011"/>
                <a:gd name="connsiteX23" fmla="*/ 134439 w 852293"/>
                <a:gd name="connsiteY23" fmla="*/ 42492 h 174011"/>
                <a:gd name="connsiteX24" fmla="*/ 131562 w 852293"/>
                <a:gd name="connsiteY24" fmla="*/ 54543 h 174011"/>
                <a:gd name="connsiteX25" fmla="*/ 123013 w 852293"/>
                <a:gd name="connsiteY25" fmla="*/ 63008 h 174011"/>
                <a:gd name="connsiteX26" fmla="*/ 108460 w 852293"/>
                <a:gd name="connsiteY26" fmla="*/ 66052 h 174011"/>
                <a:gd name="connsiteX27" fmla="*/ 89487 w 852293"/>
                <a:gd name="connsiteY27" fmla="*/ 59588 h 174011"/>
                <a:gd name="connsiteX28" fmla="*/ 83024 w 852293"/>
                <a:gd name="connsiteY28" fmla="*/ 42325 h 174011"/>
                <a:gd name="connsiteX29" fmla="*/ 83024 w 852293"/>
                <a:gd name="connsiteY29" fmla="*/ 959 h 174011"/>
                <a:gd name="connsiteX30" fmla="*/ 94533 w 852293"/>
                <a:gd name="connsiteY30" fmla="*/ 959 h 174011"/>
                <a:gd name="connsiteX31" fmla="*/ 94533 w 852293"/>
                <a:gd name="connsiteY31" fmla="*/ 41157 h 174011"/>
                <a:gd name="connsiteX32" fmla="*/ 98119 w 852293"/>
                <a:gd name="connsiteY32" fmla="*/ 52666 h 174011"/>
                <a:gd name="connsiteX33" fmla="*/ 108836 w 852293"/>
                <a:gd name="connsiteY33" fmla="*/ 56252 h 174011"/>
                <a:gd name="connsiteX34" fmla="*/ 116925 w 852293"/>
                <a:gd name="connsiteY34" fmla="*/ 54543 h 174011"/>
                <a:gd name="connsiteX35" fmla="*/ 121512 w 852293"/>
                <a:gd name="connsiteY35" fmla="*/ 49414 h 174011"/>
                <a:gd name="connsiteX36" fmla="*/ 123055 w 852293"/>
                <a:gd name="connsiteY36" fmla="*/ 41032 h 174011"/>
                <a:gd name="connsiteX37" fmla="*/ 123055 w 852293"/>
                <a:gd name="connsiteY37" fmla="*/ 917 h 174011"/>
                <a:gd name="connsiteX38" fmla="*/ 134480 w 852293"/>
                <a:gd name="connsiteY38" fmla="*/ 917 h 174011"/>
                <a:gd name="connsiteX39" fmla="*/ 134480 w 852293"/>
                <a:gd name="connsiteY39" fmla="*/ 42450 h 174011"/>
                <a:gd name="connsiteX40" fmla="*/ 150785 w 852293"/>
                <a:gd name="connsiteY40" fmla="*/ 65176 h 174011"/>
                <a:gd name="connsiteX41" fmla="*/ 150785 w 852293"/>
                <a:gd name="connsiteY41" fmla="*/ 1001 h 174011"/>
                <a:gd name="connsiteX42" fmla="*/ 162294 w 852293"/>
                <a:gd name="connsiteY42" fmla="*/ 1001 h 174011"/>
                <a:gd name="connsiteX43" fmla="*/ 162294 w 852293"/>
                <a:gd name="connsiteY43" fmla="*/ 55460 h 174011"/>
                <a:gd name="connsiteX44" fmla="*/ 189065 w 852293"/>
                <a:gd name="connsiteY44" fmla="*/ 55460 h 174011"/>
                <a:gd name="connsiteX45" fmla="*/ 189065 w 852293"/>
                <a:gd name="connsiteY45" fmla="*/ 65176 h 174011"/>
                <a:gd name="connsiteX46" fmla="*/ 150785 w 852293"/>
                <a:gd name="connsiteY46" fmla="*/ 65176 h 174011"/>
                <a:gd name="connsiteX47" fmla="*/ 221424 w 852293"/>
                <a:gd name="connsiteY47" fmla="*/ 65176 h 174011"/>
                <a:gd name="connsiteX48" fmla="*/ 209915 w 852293"/>
                <a:gd name="connsiteY48" fmla="*/ 65176 h 174011"/>
                <a:gd name="connsiteX49" fmla="*/ 209915 w 852293"/>
                <a:gd name="connsiteY49" fmla="*/ 10717 h 174011"/>
                <a:gd name="connsiteX50" fmla="*/ 191484 w 852293"/>
                <a:gd name="connsiteY50" fmla="*/ 10717 h 174011"/>
                <a:gd name="connsiteX51" fmla="*/ 191484 w 852293"/>
                <a:gd name="connsiteY51" fmla="*/ 1001 h 174011"/>
                <a:gd name="connsiteX52" fmla="*/ 239855 w 852293"/>
                <a:gd name="connsiteY52" fmla="*/ 1001 h 174011"/>
                <a:gd name="connsiteX53" fmla="*/ 239855 w 852293"/>
                <a:gd name="connsiteY53" fmla="*/ 10717 h 174011"/>
                <a:gd name="connsiteX54" fmla="*/ 221424 w 852293"/>
                <a:gd name="connsiteY54" fmla="*/ 10717 h 174011"/>
                <a:gd name="connsiteX55" fmla="*/ 221424 w 852293"/>
                <a:gd name="connsiteY55" fmla="*/ 65176 h 174011"/>
                <a:gd name="connsiteX56" fmla="*/ 271463 w 852293"/>
                <a:gd name="connsiteY56" fmla="*/ 65176 h 174011"/>
                <a:gd name="connsiteX57" fmla="*/ 244483 w 852293"/>
                <a:gd name="connsiteY57" fmla="*/ 65176 h 174011"/>
                <a:gd name="connsiteX58" fmla="*/ 244483 w 852293"/>
                <a:gd name="connsiteY58" fmla="*/ 58629 h 174011"/>
                <a:gd name="connsiteX59" fmla="*/ 252198 w 852293"/>
                <a:gd name="connsiteY59" fmla="*/ 55752 h 174011"/>
                <a:gd name="connsiteX60" fmla="*/ 252198 w 852293"/>
                <a:gd name="connsiteY60" fmla="*/ 10550 h 174011"/>
                <a:gd name="connsiteX61" fmla="*/ 244483 w 852293"/>
                <a:gd name="connsiteY61" fmla="*/ 7589 h 174011"/>
                <a:gd name="connsiteX62" fmla="*/ 244483 w 852293"/>
                <a:gd name="connsiteY62" fmla="*/ 1042 h 174011"/>
                <a:gd name="connsiteX63" fmla="*/ 271463 w 852293"/>
                <a:gd name="connsiteY63" fmla="*/ 1042 h 174011"/>
                <a:gd name="connsiteX64" fmla="*/ 271463 w 852293"/>
                <a:gd name="connsiteY64" fmla="*/ 7589 h 174011"/>
                <a:gd name="connsiteX65" fmla="*/ 263748 w 852293"/>
                <a:gd name="connsiteY65" fmla="*/ 10550 h 174011"/>
                <a:gd name="connsiteX66" fmla="*/ 263748 w 852293"/>
                <a:gd name="connsiteY66" fmla="*/ 55752 h 174011"/>
                <a:gd name="connsiteX67" fmla="*/ 271463 w 852293"/>
                <a:gd name="connsiteY67" fmla="*/ 58629 h 174011"/>
                <a:gd name="connsiteX68" fmla="*/ 271463 w 852293"/>
                <a:gd name="connsiteY68" fmla="*/ 65176 h 174011"/>
                <a:gd name="connsiteX69" fmla="*/ 294314 w 852293"/>
                <a:gd name="connsiteY69" fmla="*/ 65176 h 174011"/>
                <a:gd name="connsiteX70" fmla="*/ 282972 w 852293"/>
                <a:gd name="connsiteY70" fmla="*/ 65176 h 174011"/>
                <a:gd name="connsiteX71" fmla="*/ 282972 w 852293"/>
                <a:gd name="connsiteY71" fmla="*/ 1001 h 174011"/>
                <a:gd name="connsiteX72" fmla="*/ 319376 w 852293"/>
                <a:gd name="connsiteY72" fmla="*/ 1001 h 174011"/>
                <a:gd name="connsiteX73" fmla="*/ 319376 w 852293"/>
                <a:gd name="connsiteY73" fmla="*/ 10633 h 174011"/>
                <a:gd name="connsiteX74" fmla="*/ 294314 w 852293"/>
                <a:gd name="connsiteY74" fmla="*/ 10633 h 174011"/>
                <a:gd name="connsiteX75" fmla="*/ 294314 w 852293"/>
                <a:gd name="connsiteY75" fmla="*/ 29523 h 174011"/>
                <a:gd name="connsiteX76" fmla="*/ 317708 w 852293"/>
                <a:gd name="connsiteY76" fmla="*/ 29523 h 174011"/>
                <a:gd name="connsiteX77" fmla="*/ 317708 w 852293"/>
                <a:gd name="connsiteY77" fmla="*/ 39156 h 174011"/>
                <a:gd name="connsiteX78" fmla="*/ 294314 w 852293"/>
                <a:gd name="connsiteY78" fmla="*/ 39156 h 174011"/>
                <a:gd name="connsiteX79" fmla="*/ 294314 w 852293"/>
                <a:gd name="connsiteY79" fmla="*/ 65218 h 174011"/>
                <a:gd name="connsiteX80" fmla="*/ 382216 w 852293"/>
                <a:gd name="connsiteY80" fmla="*/ 42492 h 174011"/>
                <a:gd name="connsiteX81" fmla="*/ 379339 w 852293"/>
                <a:gd name="connsiteY81" fmla="*/ 54543 h 174011"/>
                <a:gd name="connsiteX82" fmla="*/ 370791 w 852293"/>
                <a:gd name="connsiteY82" fmla="*/ 63008 h 174011"/>
                <a:gd name="connsiteX83" fmla="*/ 356238 w 852293"/>
                <a:gd name="connsiteY83" fmla="*/ 66052 h 174011"/>
                <a:gd name="connsiteX84" fmla="*/ 337264 w 852293"/>
                <a:gd name="connsiteY84" fmla="*/ 59588 h 174011"/>
                <a:gd name="connsiteX85" fmla="*/ 330801 w 852293"/>
                <a:gd name="connsiteY85" fmla="*/ 42325 h 174011"/>
                <a:gd name="connsiteX86" fmla="*/ 330801 w 852293"/>
                <a:gd name="connsiteY86" fmla="*/ 959 h 174011"/>
                <a:gd name="connsiteX87" fmla="*/ 342310 w 852293"/>
                <a:gd name="connsiteY87" fmla="*/ 959 h 174011"/>
                <a:gd name="connsiteX88" fmla="*/ 342310 w 852293"/>
                <a:gd name="connsiteY88" fmla="*/ 41157 h 174011"/>
                <a:gd name="connsiteX89" fmla="*/ 345896 w 852293"/>
                <a:gd name="connsiteY89" fmla="*/ 52666 h 174011"/>
                <a:gd name="connsiteX90" fmla="*/ 356613 w 852293"/>
                <a:gd name="connsiteY90" fmla="*/ 56252 h 174011"/>
                <a:gd name="connsiteX91" fmla="*/ 364703 w 852293"/>
                <a:gd name="connsiteY91" fmla="*/ 54543 h 174011"/>
                <a:gd name="connsiteX92" fmla="*/ 369290 w 852293"/>
                <a:gd name="connsiteY92" fmla="*/ 49414 h 174011"/>
                <a:gd name="connsiteX93" fmla="*/ 370833 w 852293"/>
                <a:gd name="connsiteY93" fmla="*/ 41032 h 174011"/>
                <a:gd name="connsiteX94" fmla="*/ 370833 w 852293"/>
                <a:gd name="connsiteY94" fmla="*/ 917 h 174011"/>
                <a:gd name="connsiteX95" fmla="*/ 382258 w 852293"/>
                <a:gd name="connsiteY95" fmla="*/ 917 h 174011"/>
                <a:gd name="connsiteX96" fmla="*/ 382258 w 852293"/>
                <a:gd name="connsiteY96" fmla="*/ 42450 h 174011"/>
                <a:gd name="connsiteX97" fmla="*/ 453064 w 852293"/>
                <a:gd name="connsiteY97" fmla="*/ 65176 h 174011"/>
                <a:gd name="connsiteX98" fmla="*/ 438761 w 852293"/>
                <a:gd name="connsiteY98" fmla="*/ 65176 h 174011"/>
                <a:gd name="connsiteX99" fmla="*/ 408362 w 852293"/>
                <a:gd name="connsiteY99" fmla="*/ 14845 h 174011"/>
                <a:gd name="connsiteX100" fmla="*/ 407987 w 852293"/>
                <a:gd name="connsiteY100" fmla="*/ 14845 h 174011"/>
                <a:gd name="connsiteX101" fmla="*/ 408153 w 852293"/>
                <a:gd name="connsiteY101" fmla="*/ 19057 h 174011"/>
                <a:gd name="connsiteX102" fmla="*/ 408404 w 852293"/>
                <a:gd name="connsiteY102" fmla="*/ 23560 h 174011"/>
                <a:gd name="connsiteX103" fmla="*/ 408571 w 852293"/>
                <a:gd name="connsiteY103" fmla="*/ 28147 h 174011"/>
                <a:gd name="connsiteX104" fmla="*/ 408737 w 852293"/>
                <a:gd name="connsiteY104" fmla="*/ 32817 h 174011"/>
                <a:gd name="connsiteX105" fmla="*/ 408737 w 852293"/>
                <a:gd name="connsiteY105" fmla="*/ 65176 h 174011"/>
                <a:gd name="connsiteX106" fmla="*/ 398396 w 852293"/>
                <a:gd name="connsiteY106" fmla="*/ 65176 h 174011"/>
                <a:gd name="connsiteX107" fmla="*/ 398396 w 852293"/>
                <a:gd name="connsiteY107" fmla="*/ 1001 h 174011"/>
                <a:gd name="connsiteX108" fmla="*/ 412615 w 852293"/>
                <a:gd name="connsiteY108" fmla="*/ 1001 h 174011"/>
                <a:gd name="connsiteX109" fmla="*/ 442931 w 852293"/>
                <a:gd name="connsiteY109" fmla="*/ 50998 h 174011"/>
                <a:gd name="connsiteX110" fmla="*/ 443181 w 852293"/>
                <a:gd name="connsiteY110" fmla="*/ 50998 h 174011"/>
                <a:gd name="connsiteX111" fmla="*/ 443014 w 852293"/>
                <a:gd name="connsiteY111" fmla="*/ 47120 h 174011"/>
                <a:gd name="connsiteX112" fmla="*/ 442847 w 852293"/>
                <a:gd name="connsiteY112" fmla="*/ 42700 h 174011"/>
                <a:gd name="connsiteX113" fmla="*/ 442764 w 852293"/>
                <a:gd name="connsiteY113" fmla="*/ 38113 h 174011"/>
                <a:gd name="connsiteX114" fmla="*/ 442597 w 852293"/>
                <a:gd name="connsiteY114" fmla="*/ 33610 h 174011"/>
                <a:gd name="connsiteX115" fmla="*/ 442597 w 852293"/>
                <a:gd name="connsiteY115" fmla="*/ 959 h 174011"/>
                <a:gd name="connsiteX116" fmla="*/ 453022 w 852293"/>
                <a:gd name="connsiteY116" fmla="*/ 959 h 174011"/>
                <a:gd name="connsiteX117" fmla="*/ 453022 w 852293"/>
                <a:gd name="connsiteY117" fmla="*/ 65134 h 174011"/>
                <a:gd name="connsiteX118" fmla="*/ 497098 w 852293"/>
                <a:gd name="connsiteY118" fmla="*/ 9799 h 174011"/>
                <a:gd name="connsiteX119" fmla="*/ 489259 w 852293"/>
                <a:gd name="connsiteY119" fmla="*/ 11426 h 174011"/>
                <a:gd name="connsiteX120" fmla="*/ 483421 w 852293"/>
                <a:gd name="connsiteY120" fmla="*/ 16096 h 174011"/>
                <a:gd name="connsiteX121" fmla="*/ 479835 w 852293"/>
                <a:gd name="connsiteY121" fmla="*/ 23477 h 174011"/>
                <a:gd name="connsiteX122" fmla="*/ 478667 w 852293"/>
                <a:gd name="connsiteY122" fmla="*/ 33193 h 174011"/>
                <a:gd name="connsiteX123" fmla="*/ 480627 w 852293"/>
                <a:gd name="connsiteY123" fmla="*/ 45702 h 174011"/>
                <a:gd name="connsiteX124" fmla="*/ 486632 w 852293"/>
                <a:gd name="connsiteY124" fmla="*/ 53625 h 174011"/>
                <a:gd name="connsiteX125" fmla="*/ 496973 w 852293"/>
                <a:gd name="connsiteY125" fmla="*/ 56419 h 174011"/>
                <a:gd name="connsiteX126" fmla="*/ 504896 w 852293"/>
                <a:gd name="connsiteY126" fmla="*/ 55627 h 174011"/>
                <a:gd name="connsiteX127" fmla="*/ 512986 w 852293"/>
                <a:gd name="connsiteY127" fmla="*/ 53292 h 174011"/>
                <a:gd name="connsiteX128" fmla="*/ 512986 w 852293"/>
                <a:gd name="connsiteY128" fmla="*/ 63091 h 174011"/>
                <a:gd name="connsiteX129" fmla="*/ 504980 w 852293"/>
                <a:gd name="connsiteY129" fmla="*/ 65426 h 174011"/>
                <a:gd name="connsiteX130" fmla="*/ 495805 w 852293"/>
                <a:gd name="connsiteY130" fmla="*/ 66135 h 174011"/>
                <a:gd name="connsiteX131" fmla="*/ 479460 w 852293"/>
                <a:gd name="connsiteY131" fmla="*/ 62090 h 174011"/>
                <a:gd name="connsiteX132" fmla="*/ 469827 w 852293"/>
                <a:gd name="connsiteY132" fmla="*/ 50581 h 174011"/>
                <a:gd name="connsiteX133" fmla="*/ 466699 w 852293"/>
                <a:gd name="connsiteY133" fmla="*/ 33151 h 174011"/>
                <a:gd name="connsiteX134" fmla="*/ 468659 w 852293"/>
                <a:gd name="connsiteY134" fmla="*/ 19849 h 174011"/>
                <a:gd name="connsiteX135" fmla="*/ 474497 w 852293"/>
                <a:gd name="connsiteY135" fmla="*/ 9424 h 174011"/>
                <a:gd name="connsiteX136" fmla="*/ 484046 w 852293"/>
                <a:gd name="connsiteY136" fmla="*/ 2585 h 174011"/>
                <a:gd name="connsiteX137" fmla="*/ 497098 w 852293"/>
                <a:gd name="connsiteY137" fmla="*/ 167 h 174011"/>
                <a:gd name="connsiteX138" fmla="*/ 506647 w 852293"/>
                <a:gd name="connsiteY138" fmla="*/ 1334 h 174011"/>
                <a:gd name="connsiteX139" fmla="*/ 515529 w 852293"/>
                <a:gd name="connsiteY139" fmla="*/ 4378 h 174011"/>
                <a:gd name="connsiteX140" fmla="*/ 511568 w 852293"/>
                <a:gd name="connsiteY140" fmla="*/ 13802 h 174011"/>
                <a:gd name="connsiteX141" fmla="*/ 504479 w 852293"/>
                <a:gd name="connsiteY141" fmla="*/ 11092 h 174011"/>
                <a:gd name="connsiteX142" fmla="*/ 497098 w 852293"/>
                <a:gd name="connsiteY142" fmla="*/ 9841 h 174011"/>
                <a:gd name="connsiteX143" fmla="*/ 549889 w 852293"/>
                <a:gd name="connsiteY143" fmla="*/ 65176 h 174011"/>
                <a:gd name="connsiteX144" fmla="*/ 538381 w 852293"/>
                <a:gd name="connsiteY144" fmla="*/ 65176 h 174011"/>
                <a:gd name="connsiteX145" fmla="*/ 538381 w 852293"/>
                <a:gd name="connsiteY145" fmla="*/ 10717 h 174011"/>
                <a:gd name="connsiteX146" fmla="*/ 519949 w 852293"/>
                <a:gd name="connsiteY146" fmla="*/ 10717 h 174011"/>
                <a:gd name="connsiteX147" fmla="*/ 519949 w 852293"/>
                <a:gd name="connsiteY147" fmla="*/ 1001 h 174011"/>
                <a:gd name="connsiteX148" fmla="*/ 568321 w 852293"/>
                <a:gd name="connsiteY148" fmla="*/ 1001 h 174011"/>
                <a:gd name="connsiteX149" fmla="*/ 568321 w 852293"/>
                <a:gd name="connsiteY149" fmla="*/ 10717 h 174011"/>
                <a:gd name="connsiteX150" fmla="*/ 549889 w 852293"/>
                <a:gd name="connsiteY150" fmla="*/ 10717 h 174011"/>
                <a:gd name="connsiteX151" fmla="*/ 549889 w 852293"/>
                <a:gd name="connsiteY151" fmla="*/ 65176 h 174011"/>
                <a:gd name="connsiteX152" fmla="*/ 599887 w 852293"/>
                <a:gd name="connsiteY152" fmla="*/ 65176 h 174011"/>
                <a:gd name="connsiteX153" fmla="*/ 572907 w 852293"/>
                <a:gd name="connsiteY153" fmla="*/ 65176 h 174011"/>
                <a:gd name="connsiteX154" fmla="*/ 572907 w 852293"/>
                <a:gd name="connsiteY154" fmla="*/ 58629 h 174011"/>
                <a:gd name="connsiteX155" fmla="*/ 580622 w 852293"/>
                <a:gd name="connsiteY155" fmla="*/ 55752 h 174011"/>
                <a:gd name="connsiteX156" fmla="*/ 580622 w 852293"/>
                <a:gd name="connsiteY156" fmla="*/ 10550 h 174011"/>
                <a:gd name="connsiteX157" fmla="*/ 572907 w 852293"/>
                <a:gd name="connsiteY157" fmla="*/ 7589 h 174011"/>
                <a:gd name="connsiteX158" fmla="*/ 572907 w 852293"/>
                <a:gd name="connsiteY158" fmla="*/ 1042 h 174011"/>
                <a:gd name="connsiteX159" fmla="*/ 599887 w 852293"/>
                <a:gd name="connsiteY159" fmla="*/ 1042 h 174011"/>
                <a:gd name="connsiteX160" fmla="*/ 599887 w 852293"/>
                <a:gd name="connsiteY160" fmla="*/ 7589 h 174011"/>
                <a:gd name="connsiteX161" fmla="*/ 592173 w 852293"/>
                <a:gd name="connsiteY161" fmla="*/ 10550 h 174011"/>
                <a:gd name="connsiteX162" fmla="*/ 592173 w 852293"/>
                <a:gd name="connsiteY162" fmla="*/ 55752 h 174011"/>
                <a:gd name="connsiteX163" fmla="*/ 599887 w 852293"/>
                <a:gd name="connsiteY163" fmla="*/ 58629 h 174011"/>
                <a:gd name="connsiteX164" fmla="*/ 599887 w 852293"/>
                <a:gd name="connsiteY164" fmla="*/ 65176 h 174011"/>
                <a:gd name="connsiteX165" fmla="*/ 668774 w 852293"/>
                <a:gd name="connsiteY165" fmla="*/ 32984 h 174011"/>
                <a:gd name="connsiteX166" fmla="*/ 666898 w 852293"/>
                <a:gd name="connsiteY166" fmla="*/ 46578 h 174011"/>
                <a:gd name="connsiteX167" fmla="*/ 661310 w 852293"/>
                <a:gd name="connsiteY167" fmla="*/ 57003 h 174011"/>
                <a:gd name="connsiteX168" fmla="*/ 651886 w 852293"/>
                <a:gd name="connsiteY168" fmla="*/ 63758 h 174011"/>
                <a:gd name="connsiteX169" fmla="*/ 638584 w 852293"/>
                <a:gd name="connsiteY169" fmla="*/ 66093 h 174011"/>
                <a:gd name="connsiteX170" fmla="*/ 625115 w 852293"/>
                <a:gd name="connsiteY170" fmla="*/ 63758 h 174011"/>
                <a:gd name="connsiteX171" fmla="*/ 615775 w 852293"/>
                <a:gd name="connsiteY171" fmla="*/ 57003 h 174011"/>
                <a:gd name="connsiteX172" fmla="*/ 610187 w 852293"/>
                <a:gd name="connsiteY172" fmla="*/ 46495 h 174011"/>
                <a:gd name="connsiteX173" fmla="*/ 608394 w 852293"/>
                <a:gd name="connsiteY173" fmla="*/ 32901 h 174011"/>
                <a:gd name="connsiteX174" fmla="*/ 611646 w 852293"/>
                <a:gd name="connsiteY174" fmla="*/ 15554 h 174011"/>
                <a:gd name="connsiteX175" fmla="*/ 621613 w 852293"/>
                <a:gd name="connsiteY175" fmla="*/ 4128 h 174011"/>
                <a:gd name="connsiteX176" fmla="*/ 638709 w 852293"/>
                <a:gd name="connsiteY176" fmla="*/ 0 h 174011"/>
                <a:gd name="connsiteX177" fmla="*/ 655514 w 852293"/>
                <a:gd name="connsiteY177" fmla="*/ 4128 h 174011"/>
                <a:gd name="connsiteX178" fmla="*/ 665480 w 852293"/>
                <a:gd name="connsiteY178" fmla="*/ 15637 h 174011"/>
                <a:gd name="connsiteX179" fmla="*/ 668816 w 852293"/>
                <a:gd name="connsiteY179" fmla="*/ 32984 h 174011"/>
                <a:gd name="connsiteX180" fmla="*/ 620487 w 852293"/>
                <a:gd name="connsiteY180" fmla="*/ 32984 h 174011"/>
                <a:gd name="connsiteX181" fmla="*/ 622363 w 852293"/>
                <a:gd name="connsiteY181" fmla="*/ 45494 h 174011"/>
                <a:gd name="connsiteX182" fmla="*/ 628284 w 852293"/>
                <a:gd name="connsiteY182" fmla="*/ 53500 h 174011"/>
                <a:gd name="connsiteX183" fmla="*/ 638542 w 852293"/>
                <a:gd name="connsiteY183" fmla="*/ 56294 h 174011"/>
                <a:gd name="connsiteX184" fmla="*/ 648884 w 852293"/>
                <a:gd name="connsiteY184" fmla="*/ 53500 h 174011"/>
                <a:gd name="connsiteX185" fmla="*/ 654722 w 852293"/>
                <a:gd name="connsiteY185" fmla="*/ 45494 h 174011"/>
                <a:gd name="connsiteX186" fmla="*/ 656598 w 852293"/>
                <a:gd name="connsiteY186" fmla="*/ 32984 h 174011"/>
                <a:gd name="connsiteX187" fmla="*/ 652387 w 852293"/>
                <a:gd name="connsiteY187" fmla="*/ 15887 h 174011"/>
                <a:gd name="connsiteX188" fmla="*/ 638626 w 852293"/>
                <a:gd name="connsiteY188" fmla="*/ 9674 h 174011"/>
                <a:gd name="connsiteX189" fmla="*/ 628284 w 852293"/>
                <a:gd name="connsiteY189" fmla="*/ 12468 h 174011"/>
                <a:gd name="connsiteX190" fmla="*/ 622363 w 852293"/>
                <a:gd name="connsiteY190" fmla="*/ 20474 h 174011"/>
                <a:gd name="connsiteX191" fmla="*/ 620487 w 852293"/>
                <a:gd name="connsiteY191" fmla="*/ 32984 h 174011"/>
                <a:gd name="connsiteX192" fmla="*/ 737036 w 852293"/>
                <a:gd name="connsiteY192" fmla="*/ 65176 h 174011"/>
                <a:gd name="connsiteX193" fmla="*/ 722733 w 852293"/>
                <a:gd name="connsiteY193" fmla="*/ 65176 h 174011"/>
                <a:gd name="connsiteX194" fmla="*/ 692334 w 852293"/>
                <a:gd name="connsiteY194" fmla="*/ 14845 h 174011"/>
                <a:gd name="connsiteX195" fmla="*/ 691959 w 852293"/>
                <a:gd name="connsiteY195" fmla="*/ 14845 h 174011"/>
                <a:gd name="connsiteX196" fmla="*/ 692126 w 852293"/>
                <a:gd name="connsiteY196" fmla="*/ 19057 h 174011"/>
                <a:gd name="connsiteX197" fmla="*/ 692376 w 852293"/>
                <a:gd name="connsiteY197" fmla="*/ 23560 h 174011"/>
                <a:gd name="connsiteX198" fmla="*/ 692543 w 852293"/>
                <a:gd name="connsiteY198" fmla="*/ 28147 h 174011"/>
                <a:gd name="connsiteX199" fmla="*/ 692710 w 852293"/>
                <a:gd name="connsiteY199" fmla="*/ 32817 h 174011"/>
                <a:gd name="connsiteX200" fmla="*/ 692710 w 852293"/>
                <a:gd name="connsiteY200" fmla="*/ 65176 h 174011"/>
                <a:gd name="connsiteX201" fmla="*/ 682368 w 852293"/>
                <a:gd name="connsiteY201" fmla="*/ 65176 h 174011"/>
                <a:gd name="connsiteX202" fmla="*/ 682368 w 852293"/>
                <a:gd name="connsiteY202" fmla="*/ 1001 h 174011"/>
                <a:gd name="connsiteX203" fmla="*/ 696588 w 852293"/>
                <a:gd name="connsiteY203" fmla="*/ 1001 h 174011"/>
                <a:gd name="connsiteX204" fmla="*/ 726903 w 852293"/>
                <a:gd name="connsiteY204" fmla="*/ 50998 h 174011"/>
                <a:gd name="connsiteX205" fmla="*/ 727153 w 852293"/>
                <a:gd name="connsiteY205" fmla="*/ 50998 h 174011"/>
                <a:gd name="connsiteX206" fmla="*/ 726987 w 852293"/>
                <a:gd name="connsiteY206" fmla="*/ 47120 h 174011"/>
                <a:gd name="connsiteX207" fmla="*/ 726820 w 852293"/>
                <a:gd name="connsiteY207" fmla="*/ 42700 h 174011"/>
                <a:gd name="connsiteX208" fmla="*/ 726736 w 852293"/>
                <a:gd name="connsiteY208" fmla="*/ 38113 h 174011"/>
                <a:gd name="connsiteX209" fmla="*/ 726570 w 852293"/>
                <a:gd name="connsiteY209" fmla="*/ 33610 h 174011"/>
                <a:gd name="connsiteX210" fmla="*/ 726570 w 852293"/>
                <a:gd name="connsiteY210" fmla="*/ 959 h 174011"/>
                <a:gd name="connsiteX211" fmla="*/ 736995 w 852293"/>
                <a:gd name="connsiteY211" fmla="*/ 959 h 174011"/>
                <a:gd name="connsiteX212" fmla="*/ 736995 w 852293"/>
                <a:gd name="connsiteY212" fmla="*/ 65134 h 174011"/>
                <a:gd name="connsiteX213" fmla="*/ 793372 w 852293"/>
                <a:gd name="connsiteY213" fmla="*/ 65176 h 174011"/>
                <a:gd name="connsiteX214" fmla="*/ 787534 w 852293"/>
                <a:gd name="connsiteY214" fmla="*/ 48204 h 174011"/>
                <a:gd name="connsiteX215" fmla="*/ 763349 w 852293"/>
                <a:gd name="connsiteY215" fmla="*/ 48204 h 174011"/>
                <a:gd name="connsiteX216" fmla="*/ 757594 w 852293"/>
                <a:gd name="connsiteY216" fmla="*/ 65176 h 174011"/>
                <a:gd name="connsiteX217" fmla="*/ 745376 w 852293"/>
                <a:gd name="connsiteY217" fmla="*/ 65176 h 174011"/>
                <a:gd name="connsiteX218" fmla="*/ 768936 w 852293"/>
                <a:gd name="connsiteY218" fmla="*/ 709 h 174011"/>
                <a:gd name="connsiteX219" fmla="*/ 782072 w 852293"/>
                <a:gd name="connsiteY219" fmla="*/ 709 h 174011"/>
                <a:gd name="connsiteX220" fmla="*/ 805632 w 852293"/>
                <a:gd name="connsiteY220" fmla="*/ 65176 h 174011"/>
                <a:gd name="connsiteX221" fmla="*/ 793414 w 852293"/>
                <a:gd name="connsiteY221" fmla="*/ 65176 h 174011"/>
                <a:gd name="connsiteX222" fmla="*/ 778986 w 852293"/>
                <a:gd name="connsiteY222" fmla="*/ 21725 h 174011"/>
                <a:gd name="connsiteX223" fmla="*/ 777902 w 852293"/>
                <a:gd name="connsiteY223" fmla="*/ 18306 h 174011"/>
                <a:gd name="connsiteX224" fmla="*/ 776484 w 852293"/>
                <a:gd name="connsiteY224" fmla="*/ 13886 h 174011"/>
                <a:gd name="connsiteX225" fmla="*/ 775483 w 852293"/>
                <a:gd name="connsiteY225" fmla="*/ 10008 h 174011"/>
                <a:gd name="connsiteX226" fmla="*/ 774316 w 852293"/>
                <a:gd name="connsiteY226" fmla="*/ 14136 h 174011"/>
                <a:gd name="connsiteX227" fmla="*/ 773064 w 852293"/>
                <a:gd name="connsiteY227" fmla="*/ 18556 h 174011"/>
                <a:gd name="connsiteX228" fmla="*/ 772147 w 852293"/>
                <a:gd name="connsiteY228" fmla="*/ 21684 h 174011"/>
                <a:gd name="connsiteX229" fmla="*/ 766476 w 852293"/>
                <a:gd name="connsiteY229" fmla="*/ 38238 h 174011"/>
                <a:gd name="connsiteX230" fmla="*/ 784532 w 852293"/>
                <a:gd name="connsiteY230" fmla="*/ 38238 h 174011"/>
                <a:gd name="connsiteX231" fmla="*/ 778944 w 852293"/>
                <a:gd name="connsiteY231" fmla="*/ 21684 h 174011"/>
                <a:gd name="connsiteX232" fmla="*/ 814013 w 852293"/>
                <a:gd name="connsiteY232" fmla="*/ 65176 h 174011"/>
                <a:gd name="connsiteX233" fmla="*/ 814013 w 852293"/>
                <a:gd name="connsiteY233" fmla="*/ 1001 h 174011"/>
                <a:gd name="connsiteX234" fmla="*/ 825522 w 852293"/>
                <a:gd name="connsiteY234" fmla="*/ 1001 h 174011"/>
                <a:gd name="connsiteX235" fmla="*/ 825522 w 852293"/>
                <a:gd name="connsiteY235" fmla="*/ 55460 h 174011"/>
                <a:gd name="connsiteX236" fmla="*/ 852293 w 852293"/>
                <a:gd name="connsiteY236" fmla="*/ 55460 h 174011"/>
                <a:gd name="connsiteX237" fmla="*/ 852293 w 852293"/>
                <a:gd name="connsiteY237" fmla="*/ 65176 h 174011"/>
                <a:gd name="connsiteX238" fmla="*/ 814013 w 852293"/>
                <a:gd name="connsiteY238" fmla="*/ 65176 h 174011"/>
                <a:gd name="connsiteX239" fmla="*/ 83 w 852293"/>
                <a:gd name="connsiteY239" fmla="*/ 173052 h 174011"/>
                <a:gd name="connsiteX240" fmla="*/ 83 w 852293"/>
                <a:gd name="connsiteY240" fmla="*/ 108877 h 174011"/>
                <a:gd name="connsiteX241" fmla="*/ 11593 w 852293"/>
                <a:gd name="connsiteY241" fmla="*/ 108877 h 174011"/>
                <a:gd name="connsiteX242" fmla="*/ 11593 w 852293"/>
                <a:gd name="connsiteY242" fmla="*/ 163336 h 174011"/>
                <a:gd name="connsiteX243" fmla="*/ 38364 w 852293"/>
                <a:gd name="connsiteY243" fmla="*/ 163336 h 174011"/>
                <a:gd name="connsiteX244" fmla="*/ 38364 w 852293"/>
                <a:gd name="connsiteY244" fmla="*/ 173052 h 174011"/>
                <a:gd name="connsiteX245" fmla="*/ 83 w 852293"/>
                <a:gd name="connsiteY245" fmla="*/ 173052 h 174011"/>
                <a:gd name="connsiteX246" fmla="*/ 89195 w 852293"/>
                <a:gd name="connsiteY246" fmla="*/ 173052 h 174011"/>
                <a:gd name="connsiteX247" fmla="*/ 83357 w 852293"/>
                <a:gd name="connsiteY247" fmla="*/ 156081 h 174011"/>
                <a:gd name="connsiteX248" fmla="*/ 59172 w 852293"/>
                <a:gd name="connsiteY248" fmla="*/ 156081 h 174011"/>
                <a:gd name="connsiteX249" fmla="*/ 53417 w 852293"/>
                <a:gd name="connsiteY249" fmla="*/ 173052 h 174011"/>
                <a:gd name="connsiteX250" fmla="*/ 41199 w 852293"/>
                <a:gd name="connsiteY250" fmla="*/ 173052 h 174011"/>
                <a:gd name="connsiteX251" fmla="*/ 64759 w 852293"/>
                <a:gd name="connsiteY251" fmla="*/ 108585 h 174011"/>
                <a:gd name="connsiteX252" fmla="*/ 77895 w 852293"/>
                <a:gd name="connsiteY252" fmla="*/ 108585 h 174011"/>
                <a:gd name="connsiteX253" fmla="*/ 101455 w 852293"/>
                <a:gd name="connsiteY253" fmla="*/ 173052 h 174011"/>
                <a:gd name="connsiteX254" fmla="*/ 89237 w 852293"/>
                <a:gd name="connsiteY254" fmla="*/ 173052 h 174011"/>
                <a:gd name="connsiteX255" fmla="*/ 74809 w 852293"/>
                <a:gd name="connsiteY255" fmla="*/ 129643 h 174011"/>
                <a:gd name="connsiteX256" fmla="*/ 73725 w 852293"/>
                <a:gd name="connsiteY256" fmla="*/ 126224 h 174011"/>
                <a:gd name="connsiteX257" fmla="*/ 72265 w 852293"/>
                <a:gd name="connsiteY257" fmla="*/ 121804 h 174011"/>
                <a:gd name="connsiteX258" fmla="*/ 71265 w 852293"/>
                <a:gd name="connsiteY258" fmla="*/ 117926 h 174011"/>
                <a:gd name="connsiteX259" fmla="*/ 70097 w 852293"/>
                <a:gd name="connsiteY259" fmla="*/ 122054 h 174011"/>
                <a:gd name="connsiteX260" fmla="*/ 68846 w 852293"/>
                <a:gd name="connsiteY260" fmla="*/ 126474 h 174011"/>
                <a:gd name="connsiteX261" fmla="*/ 67928 w 852293"/>
                <a:gd name="connsiteY261" fmla="*/ 129602 h 174011"/>
                <a:gd name="connsiteX262" fmla="*/ 62257 w 852293"/>
                <a:gd name="connsiteY262" fmla="*/ 146156 h 174011"/>
                <a:gd name="connsiteX263" fmla="*/ 80313 w 852293"/>
                <a:gd name="connsiteY263" fmla="*/ 146156 h 174011"/>
                <a:gd name="connsiteX264" fmla="*/ 74725 w 852293"/>
                <a:gd name="connsiteY264" fmla="*/ 129602 h 174011"/>
                <a:gd name="connsiteX265" fmla="*/ 164379 w 852293"/>
                <a:gd name="connsiteY265" fmla="*/ 173052 h 174011"/>
                <a:gd name="connsiteX266" fmla="*/ 150076 w 852293"/>
                <a:gd name="connsiteY266" fmla="*/ 173052 h 174011"/>
                <a:gd name="connsiteX267" fmla="*/ 119677 w 852293"/>
                <a:gd name="connsiteY267" fmla="*/ 122721 h 174011"/>
                <a:gd name="connsiteX268" fmla="*/ 119302 w 852293"/>
                <a:gd name="connsiteY268" fmla="*/ 122721 h 174011"/>
                <a:gd name="connsiteX269" fmla="*/ 119469 w 852293"/>
                <a:gd name="connsiteY269" fmla="*/ 126933 h 174011"/>
                <a:gd name="connsiteX270" fmla="*/ 119719 w 852293"/>
                <a:gd name="connsiteY270" fmla="*/ 131436 h 174011"/>
                <a:gd name="connsiteX271" fmla="*/ 119886 w 852293"/>
                <a:gd name="connsiteY271" fmla="*/ 136023 h 174011"/>
                <a:gd name="connsiteX272" fmla="*/ 120053 w 852293"/>
                <a:gd name="connsiteY272" fmla="*/ 140694 h 174011"/>
                <a:gd name="connsiteX273" fmla="*/ 120053 w 852293"/>
                <a:gd name="connsiteY273" fmla="*/ 173052 h 174011"/>
                <a:gd name="connsiteX274" fmla="*/ 109711 w 852293"/>
                <a:gd name="connsiteY274" fmla="*/ 173052 h 174011"/>
                <a:gd name="connsiteX275" fmla="*/ 109711 w 852293"/>
                <a:gd name="connsiteY275" fmla="*/ 108877 h 174011"/>
                <a:gd name="connsiteX276" fmla="*/ 123931 w 852293"/>
                <a:gd name="connsiteY276" fmla="*/ 108877 h 174011"/>
                <a:gd name="connsiteX277" fmla="*/ 154246 w 852293"/>
                <a:gd name="connsiteY277" fmla="*/ 158875 h 174011"/>
                <a:gd name="connsiteX278" fmla="*/ 154496 w 852293"/>
                <a:gd name="connsiteY278" fmla="*/ 158875 h 174011"/>
                <a:gd name="connsiteX279" fmla="*/ 154329 w 852293"/>
                <a:gd name="connsiteY279" fmla="*/ 154997 h 174011"/>
                <a:gd name="connsiteX280" fmla="*/ 154163 w 852293"/>
                <a:gd name="connsiteY280" fmla="*/ 150576 h 174011"/>
                <a:gd name="connsiteX281" fmla="*/ 154079 w 852293"/>
                <a:gd name="connsiteY281" fmla="*/ 145989 h 174011"/>
                <a:gd name="connsiteX282" fmla="*/ 153912 w 852293"/>
                <a:gd name="connsiteY282" fmla="*/ 141486 h 174011"/>
                <a:gd name="connsiteX283" fmla="*/ 153912 w 852293"/>
                <a:gd name="connsiteY283" fmla="*/ 108835 h 174011"/>
                <a:gd name="connsiteX284" fmla="*/ 164337 w 852293"/>
                <a:gd name="connsiteY284" fmla="*/ 108835 h 174011"/>
                <a:gd name="connsiteX285" fmla="*/ 164337 w 852293"/>
                <a:gd name="connsiteY285" fmla="*/ 173011 h 174011"/>
                <a:gd name="connsiteX286" fmla="*/ 233600 w 852293"/>
                <a:gd name="connsiteY286" fmla="*/ 140318 h 174011"/>
                <a:gd name="connsiteX287" fmla="*/ 229472 w 852293"/>
                <a:gd name="connsiteY287" fmla="*/ 158374 h 174011"/>
                <a:gd name="connsiteX288" fmla="*/ 217713 w 852293"/>
                <a:gd name="connsiteY288" fmla="*/ 169341 h 174011"/>
                <a:gd name="connsiteX289" fmla="*/ 199198 w 852293"/>
                <a:gd name="connsiteY289" fmla="*/ 173011 h 174011"/>
                <a:gd name="connsiteX290" fmla="*/ 181142 w 852293"/>
                <a:gd name="connsiteY290" fmla="*/ 173011 h 174011"/>
                <a:gd name="connsiteX291" fmla="*/ 181142 w 852293"/>
                <a:gd name="connsiteY291" fmla="*/ 108835 h 174011"/>
                <a:gd name="connsiteX292" fmla="*/ 201116 w 852293"/>
                <a:gd name="connsiteY292" fmla="*/ 108835 h 174011"/>
                <a:gd name="connsiteX293" fmla="*/ 218379 w 852293"/>
                <a:gd name="connsiteY293" fmla="*/ 112421 h 174011"/>
                <a:gd name="connsiteX294" fmla="*/ 229597 w 852293"/>
                <a:gd name="connsiteY294" fmla="*/ 123013 h 174011"/>
                <a:gd name="connsiteX295" fmla="*/ 233642 w 852293"/>
                <a:gd name="connsiteY295" fmla="*/ 140277 h 174011"/>
                <a:gd name="connsiteX296" fmla="*/ 221549 w 852293"/>
                <a:gd name="connsiteY296" fmla="*/ 140694 h 174011"/>
                <a:gd name="connsiteX297" fmla="*/ 219214 w 852293"/>
                <a:gd name="connsiteY297" fmla="*/ 128100 h 174011"/>
                <a:gd name="connsiteX298" fmla="*/ 212292 w 852293"/>
                <a:gd name="connsiteY298" fmla="*/ 120803 h 174011"/>
                <a:gd name="connsiteX299" fmla="*/ 201075 w 852293"/>
                <a:gd name="connsiteY299" fmla="*/ 118384 h 174011"/>
                <a:gd name="connsiteX300" fmla="*/ 192610 w 852293"/>
                <a:gd name="connsiteY300" fmla="*/ 118384 h 174011"/>
                <a:gd name="connsiteX301" fmla="*/ 192610 w 852293"/>
                <a:gd name="connsiteY301" fmla="*/ 163420 h 174011"/>
                <a:gd name="connsiteX302" fmla="*/ 199532 w 852293"/>
                <a:gd name="connsiteY302" fmla="*/ 163420 h 174011"/>
                <a:gd name="connsiteX303" fmla="*/ 216086 w 852293"/>
                <a:gd name="connsiteY303" fmla="*/ 157749 h 174011"/>
                <a:gd name="connsiteX304" fmla="*/ 221590 w 852293"/>
                <a:gd name="connsiteY304" fmla="*/ 140652 h 174011"/>
                <a:gd name="connsiteX305" fmla="*/ 284640 w 852293"/>
                <a:gd name="connsiteY305" fmla="*/ 155497 h 174011"/>
                <a:gd name="connsiteX306" fmla="*/ 281846 w 852293"/>
                <a:gd name="connsiteY306" fmla="*/ 165296 h 174011"/>
                <a:gd name="connsiteX307" fmla="*/ 273756 w 852293"/>
                <a:gd name="connsiteY307" fmla="*/ 171676 h 174011"/>
                <a:gd name="connsiteX308" fmla="*/ 261247 w 852293"/>
                <a:gd name="connsiteY308" fmla="*/ 173928 h 174011"/>
                <a:gd name="connsiteX309" fmla="*/ 254491 w 852293"/>
                <a:gd name="connsiteY309" fmla="*/ 173469 h 174011"/>
                <a:gd name="connsiteX310" fmla="*/ 248487 w 852293"/>
                <a:gd name="connsiteY310" fmla="*/ 172302 h 174011"/>
                <a:gd name="connsiteX311" fmla="*/ 243274 w 852293"/>
                <a:gd name="connsiteY311" fmla="*/ 170342 h 174011"/>
                <a:gd name="connsiteX312" fmla="*/ 243274 w 852293"/>
                <a:gd name="connsiteY312" fmla="*/ 159542 h 174011"/>
                <a:gd name="connsiteX313" fmla="*/ 252156 w 852293"/>
                <a:gd name="connsiteY313" fmla="*/ 162878 h 174011"/>
                <a:gd name="connsiteX314" fmla="*/ 262039 w 852293"/>
                <a:gd name="connsiteY314" fmla="*/ 164337 h 174011"/>
                <a:gd name="connsiteX315" fmla="*/ 268336 w 852293"/>
                <a:gd name="connsiteY315" fmla="*/ 163336 h 174011"/>
                <a:gd name="connsiteX316" fmla="*/ 272005 w 852293"/>
                <a:gd name="connsiteY316" fmla="*/ 160459 h 174011"/>
                <a:gd name="connsiteX317" fmla="*/ 273173 w 852293"/>
                <a:gd name="connsiteY317" fmla="*/ 156164 h 174011"/>
                <a:gd name="connsiteX318" fmla="*/ 271630 w 852293"/>
                <a:gd name="connsiteY318" fmla="*/ 151577 h 174011"/>
                <a:gd name="connsiteX319" fmla="*/ 267126 w 852293"/>
                <a:gd name="connsiteY319" fmla="*/ 148074 h 174011"/>
                <a:gd name="connsiteX320" fmla="*/ 259745 w 852293"/>
                <a:gd name="connsiteY320" fmla="*/ 144655 h 174011"/>
                <a:gd name="connsiteX321" fmla="*/ 253907 w 852293"/>
                <a:gd name="connsiteY321" fmla="*/ 141861 h 174011"/>
                <a:gd name="connsiteX322" fmla="*/ 248862 w 852293"/>
                <a:gd name="connsiteY322" fmla="*/ 137983 h 174011"/>
                <a:gd name="connsiteX323" fmla="*/ 245276 w 852293"/>
                <a:gd name="connsiteY323" fmla="*/ 132687 h 174011"/>
                <a:gd name="connsiteX324" fmla="*/ 243941 w 852293"/>
                <a:gd name="connsiteY324" fmla="*/ 125515 h 174011"/>
                <a:gd name="connsiteX325" fmla="*/ 246568 w 852293"/>
                <a:gd name="connsiteY325" fmla="*/ 116091 h 174011"/>
                <a:gd name="connsiteX326" fmla="*/ 254033 w 852293"/>
                <a:gd name="connsiteY326" fmla="*/ 110086 h 174011"/>
                <a:gd name="connsiteX327" fmla="*/ 265250 w 852293"/>
                <a:gd name="connsiteY327" fmla="*/ 108001 h 174011"/>
                <a:gd name="connsiteX328" fmla="*/ 274882 w 852293"/>
                <a:gd name="connsiteY328" fmla="*/ 109086 h 174011"/>
                <a:gd name="connsiteX329" fmla="*/ 283764 w 852293"/>
                <a:gd name="connsiteY329" fmla="*/ 112130 h 174011"/>
                <a:gd name="connsiteX330" fmla="*/ 280095 w 852293"/>
                <a:gd name="connsiteY330" fmla="*/ 121387 h 174011"/>
                <a:gd name="connsiteX331" fmla="*/ 272464 w 852293"/>
                <a:gd name="connsiteY331" fmla="*/ 118676 h 174011"/>
                <a:gd name="connsiteX332" fmla="*/ 264916 w 852293"/>
                <a:gd name="connsiteY332" fmla="*/ 117676 h 174011"/>
                <a:gd name="connsiteX333" fmla="*/ 259704 w 852293"/>
                <a:gd name="connsiteY333" fmla="*/ 118676 h 174011"/>
                <a:gd name="connsiteX334" fmla="*/ 256451 w 852293"/>
                <a:gd name="connsiteY334" fmla="*/ 121303 h 174011"/>
                <a:gd name="connsiteX335" fmla="*/ 255367 w 852293"/>
                <a:gd name="connsiteY335" fmla="*/ 125265 h 174011"/>
                <a:gd name="connsiteX336" fmla="*/ 256701 w 852293"/>
                <a:gd name="connsiteY336" fmla="*/ 129685 h 174011"/>
                <a:gd name="connsiteX337" fmla="*/ 260830 w 852293"/>
                <a:gd name="connsiteY337" fmla="*/ 133104 h 174011"/>
                <a:gd name="connsiteX338" fmla="*/ 268211 w 852293"/>
                <a:gd name="connsiteY338" fmla="*/ 136607 h 174011"/>
                <a:gd name="connsiteX339" fmla="*/ 277009 w 852293"/>
                <a:gd name="connsiteY339" fmla="*/ 141277 h 174011"/>
                <a:gd name="connsiteX340" fmla="*/ 282597 w 852293"/>
                <a:gd name="connsiteY340" fmla="*/ 147115 h 174011"/>
                <a:gd name="connsiteX341" fmla="*/ 284557 w 852293"/>
                <a:gd name="connsiteY341" fmla="*/ 155580 h 174011"/>
                <a:gd name="connsiteX342" fmla="*/ 324088 w 852293"/>
                <a:gd name="connsiteY342" fmla="*/ 117676 h 174011"/>
                <a:gd name="connsiteX343" fmla="*/ 316248 w 852293"/>
                <a:gd name="connsiteY343" fmla="*/ 119302 h 174011"/>
                <a:gd name="connsiteX344" fmla="*/ 310410 w 852293"/>
                <a:gd name="connsiteY344" fmla="*/ 123972 h 174011"/>
                <a:gd name="connsiteX345" fmla="*/ 306824 w 852293"/>
                <a:gd name="connsiteY345" fmla="*/ 131353 h 174011"/>
                <a:gd name="connsiteX346" fmla="*/ 305656 w 852293"/>
                <a:gd name="connsiteY346" fmla="*/ 141069 h 174011"/>
                <a:gd name="connsiteX347" fmla="*/ 307616 w 852293"/>
                <a:gd name="connsiteY347" fmla="*/ 153579 h 174011"/>
                <a:gd name="connsiteX348" fmla="*/ 313621 w 852293"/>
                <a:gd name="connsiteY348" fmla="*/ 161502 h 174011"/>
                <a:gd name="connsiteX349" fmla="*/ 323963 w 852293"/>
                <a:gd name="connsiteY349" fmla="*/ 164295 h 174011"/>
                <a:gd name="connsiteX350" fmla="*/ 331886 w 852293"/>
                <a:gd name="connsiteY350" fmla="*/ 163503 h 174011"/>
                <a:gd name="connsiteX351" fmla="*/ 339975 w 852293"/>
                <a:gd name="connsiteY351" fmla="*/ 161168 h 174011"/>
                <a:gd name="connsiteX352" fmla="*/ 339975 w 852293"/>
                <a:gd name="connsiteY352" fmla="*/ 170967 h 174011"/>
                <a:gd name="connsiteX353" fmla="*/ 331969 w 852293"/>
                <a:gd name="connsiteY353" fmla="*/ 173303 h 174011"/>
                <a:gd name="connsiteX354" fmla="*/ 322795 w 852293"/>
                <a:gd name="connsiteY354" fmla="*/ 174011 h 174011"/>
                <a:gd name="connsiteX355" fmla="*/ 306449 w 852293"/>
                <a:gd name="connsiteY355" fmla="*/ 169967 h 174011"/>
                <a:gd name="connsiteX356" fmla="*/ 296816 w 852293"/>
                <a:gd name="connsiteY356" fmla="*/ 158458 h 174011"/>
                <a:gd name="connsiteX357" fmla="*/ 293689 w 852293"/>
                <a:gd name="connsiteY357" fmla="*/ 141027 h 174011"/>
                <a:gd name="connsiteX358" fmla="*/ 295649 w 852293"/>
                <a:gd name="connsiteY358" fmla="*/ 127725 h 174011"/>
                <a:gd name="connsiteX359" fmla="*/ 301487 w 852293"/>
                <a:gd name="connsiteY359" fmla="*/ 117300 h 174011"/>
                <a:gd name="connsiteX360" fmla="*/ 311036 w 852293"/>
                <a:gd name="connsiteY360" fmla="*/ 110462 h 174011"/>
                <a:gd name="connsiteX361" fmla="*/ 324088 w 852293"/>
                <a:gd name="connsiteY361" fmla="*/ 108043 h 174011"/>
                <a:gd name="connsiteX362" fmla="*/ 333637 w 852293"/>
                <a:gd name="connsiteY362" fmla="*/ 109211 h 174011"/>
                <a:gd name="connsiteX363" fmla="*/ 342519 w 852293"/>
                <a:gd name="connsiteY363" fmla="*/ 112255 h 174011"/>
                <a:gd name="connsiteX364" fmla="*/ 338557 w 852293"/>
                <a:gd name="connsiteY364" fmla="*/ 121679 h 174011"/>
                <a:gd name="connsiteX365" fmla="*/ 331469 w 852293"/>
                <a:gd name="connsiteY365" fmla="*/ 118968 h 174011"/>
                <a:gd name="connsiteX366" fmla="*/ 324088 w 852293"/>
                <a:gd name="connsiteY366" fmla="*/ 117717 h 174011"/>
                <a:gd name="connsiteX367" fmla="*/ 393476 w 852293"/>
                <a:gd name="connsiteY367" fmla="*/ 173052 h 174011"/>
                <a:gd name="connsiteX368" fmla="*/ 387638 w 852293"/>
                <a:gd name="connsiteY368" fmla="*/ 156081 h 174011"/>
                <a:gd name="connsiteX369" fmla="*/ 363452 w 852293"/>
                <a:gd name="connsiteY369" fmla="*/ 156081 h 174011"/>
                <a:gd name="connsiteX370" fmla="*/ 357697 w 852293"/>
                <a:gd name="connsiteY370" fmla="*/ 173052 h 174011"/>
                <a:gd name="connsiteX371" fmla="*/ 345480 w 852293"/>
                <a:gd name="connsiteY371" fmla="*/ 173052 h 174011"/>
                <a:gd name="connsiteX372" fmla="*/ 369039 w 852293"/>
                <a:gd name="connsiteY372" fmla="*/ 108585 h 174011"/>
                <a:gd name="connsiteX373" fmla="*/ 382175 w 852293"/>
                <a:gd name="connsiteY373" fmla="*/ 108585 h 174011"/>
                <a:gd name="connsiteX374" fmla="*/ 405735 w 852293"/>
                <a:gd name="connsiteY374" fmla="*/ 173052 h 174011"/>
                <a:gd name="connsiteX375" fmla="*/ 393517 w 852293"/>
                <a:gd name="connsiteY375" fmla="*/ 173052 h 174011"/>
                <a:gd name="connsiteX376" fmla="*/ 379089 w 852293"/>
                <a:gd name="connsiteY376" fmla="*/ 129643 h 174011"/>
                <a:gd name="connsiteX377" fmla="*/ 378005 w 852293"/>
                <a:gd name="connsiteY377" fmla="*/ 126224 h 174011"/>
                <a:gd name="connsiteX378" fmla="*/ 376587 w 852293"/>
                <a:gd name="connsiteY378" fmla="*/ 121804 h 174011"/>
                <a:gd name="connsiteX379" fmla="*/ 375586 w 852293"/>
                <a:gd name="connsiteY379" fmla="*/ 117926 h 174011"/>
                <a:gd name="connsiteX380" fmla="*/ 374419 w 852293"/>
                <a:gd name="connsiteY380" fmla="*/ 122054 h 174011"/>
                <a:gd name="connsiteX381" fmla="*/ 373168 w 852293"/>
                <a:gd name="connsiteY381" fmla="*/ 126474 h 174011"/>
                <a:gd name="connsiteX382" fmla="*/ 372250 w 852293"/>
                <a:gd name="connsiteY382" fmla="*/ 129602 h 174011"/>
                <a:gd name="connsiteX383" fmla="*/ 366579 w 852293"/>
                <a:gd name="connsiteY383" fmla="*/ 146156 h 174011"/>
                <a:gd name="connsiteX384" fmla="*/ 384635 w 852293"/>
                <a:gd name="connsiteY384" fmla="*/ 146156 h 174011"/>
                <a:gd name="connsiteX385" fmla="*/ 379047 w 852293"/>
                <a:gd name="connsiteY385" fmla="*/ 129602 h 174011"/>
                <a:gd name="connsiteX386" fmla="*/ 433298 w 852293"/>
                <a:gd name="connsiteY386" fmla="*/ 108877 h 174011"/>
                <a:gd name="connsiteX387" fmla="*/ 451479 w 852293"/>
                <a:gd name="connsiteY387" fmla="*/ 114089 h 174011"/>
                <a:gd name="connsiteX388" fmla="*/ 457233 w 852293"/>
                <a:gd name="connsiteY388" fmla="*/ 128476 h 174011"/>
                <a:gd name="connsiteX389" fmla="*/ 455983 w 852293"/>
                <a:gd name="connsiteY389" fmla="*/ 136399 h 174011"/>
                <a:gd name="connsiteX390" fmla="*/ 451771 w 852293"/>
                <a:gd name="connsiteY390" fmla="*/ 143070 h 174011"/>
                <a:gd name="connsiteX391" fmla="*/ 443932 w 852293"/>
                <a:gd name="connsiteY391" fmla="*/ 147741 h 174011"/>
                <a:gd name="connsiteX392" fmla="*/ 432047 w 852293"/>
                <a:gd name="connsiteY392" fmla="*/ 149450 h 174011"/>
                <a:gd name="connsiteX393" fmla="*/ 425667 w 852293"/>
                <a:gd name="connsiteY393" fmla="*/ 149450 h 174011"/>
                <a:gd name="connsiteX394" fmla="*/ 425667 w 852293"/>
                <a:gd name="connsiteY394" fmla="*/ 173094 h 174011"/>
                <a:gd name="connsiteX395" fmla="*/ 414158 w 852293"/>
                <a:gd name="connsiteY395" fmla="*/ 173094 h 174011"/>
                <a:gd name="connsiteX396" fmla="*/ 414158 w 852293"/>
                <a:gd name="connsiteY396" fmla="*/ 108919 h 174011"/>
                <a:gd name="connsiteX397" fmla="*/ 433298 w 852293"/>
                <a:gd name="connsiteY397" fmla="*/ 108919 h 174011"/>
                <a:gd name="connsiteX398" fmla="*/ 432548 w 852293"/>
                <a:gd name="connsiteY398" fmla="*/ 118384 h 174011"/>
                <a:gd name="connsiteX399" fmla="*/ 425626 w 852293"/>
                <a:gd name="connsiteY399" fmla="*/ 118384 h 174011"/>
                <a:gd name="connsiteX400" fmla="*/ 425626 w 852293"/>
                <a:gd name="connsiteY400" fmla="*/ 139860 h 174011"/>
                <a:gd name="connsiteX401" fmla="*/ 430838 w 852293"/>
                <a:gd name="connsiteY401" fmla="*/ 139860 h 174011"/>
                <a:gd name="connsiteX402" fmla="*/ 438761 w 852293"/>
                <a:gd name="connsiteY402" fmla="*/ 138775 h 174011"/>
                <a:gd name="connsiteX403" fmla="*/ 443806 w 852293"/>
                <a:gd name="connsiteY403" fmla="*/ 135189 h 174011"/>
                <a:gd name="connsiteX404" fmla="*/ 445516 w 852293"/>
                <a:gd name="connsiteY404" fmla="*/ 128893 h 174011"/>
                <a:gd name="connsiteX405" fmla="*/ 442389 w 852293"/>
                <a:gd name="connsiteY405" fmla="*/ 120970 h 174011"/>
                <a:gd name="connsiteX406" fmla="*/ 432590 w 852293"/>
                <a:gd name="connsiteY406" fmla="*/ 118343 h 174011"/>
                <a:gd name="connsiteX407" fmla="*/ 506272 w 852293"/>
                <a:gd name="connsiteY407" fmla="*/ 173052 h 174011"/>
                <a:gd name="connsiteX408" fmla="*/ 469785 w 852293"/>
                <a:gd name="connsiteY408" fmla="*/ 173052 h 174011"/>
                <a:gd name="connsiteX409" fmla="*/ 469785 w 852293"/>
                <a:gd name="connsiteY409" fmla="*/ 108877 h 174011"/>
                <a:gd name="connsiteX410" fmla="*/ 506272 w 852293"/>
                <a:gd name="connsiteY410" fmla="*/ 108877 h 174011"/>
                <a:gd name="connsiteX411" fmla="*/ 506272 w 852293"/>
                <a:gd name="connsiteY411" fmla="*/ 118510 h 174011"/>
                <a:gd name="connsiteX412" fmla="*/ 481294 w 852293"/>
                <a:gd name="connsiteY412" fmla="*/ 118510 h 174011"/>
                <a:gd name="connsiteX413" fmla="*/ 481294 w 852293"/>
                <a:gd name="connsiteY413" fmla="*/ 134856 h 174011"/>
                <a:gd name="connsiteX414" fmla="*/ 504687 w 852293"/>
                <a:gd name="connsiteY414" fmla="*/ 134856 h 174011"/>
                <a:gd name="connsiteX415" fmla="*/ 504687 w 852293"/>
                <a:gd name="connsiteY415" fmla="*/ 144488 h 174011"/>
                <a:gd name="connsiteX416" fmla="*/ 481294 w 852293"/>
                <a:gd name="connsiteY416" fmla="*/ 144488 h 174011"/>
                <a:gd name="connsiteX417" fmla="*/ 481294 w 852293"/>
                <a:gd name="connsiteY417" fmla="*/ 163378 h 174011"/>
                <a:gd name="connsiteX418" fmla="*/ 506272 w 852293"/>
                <a:gd name="connsiteY418" fmla="*/ 163378 h 174011"/>
                <a:gd name="connsiteX419" fmla="*/ 506272 w 852293"/>
                <a:gd name="connsiteY419" fmla="*/ 173094 h 174011"/>
                <a:gd name="connsiteX420" fmla="*/ 557228 w 852293"/>
                <a:gd name="connsiteY420" fmla="*/ 155497 h 174011"/>
                <a:gd name="connsiteX421" fmla="*/ 554435 w 852293"/>
                <a:gd name="connsiteY421" fmla="*/ 165296 h 174011"/>
                <a:gd name="connsiteX422" fmla="*/ 546345 w 852293"/>
                <a:gd name="connsiteY422" fmla="*/ 171676 h 174011"/>
                <a:gd name="connsiteX423" fmla="*/ 533835 w 852293"/>
                <a:gd name="connsiteY423" fmla="*/ 173928 h 174011"/>
                <a:gd name="connsiteX424" fmla="*/ 527080 w 852293"/>
                <a:gd name="connsiteY424" fmla="*/ 173469 h 174011"/>
                <a:gd name="connsiteX425" fmla="*/ 521075 w 852293"/>
                <a:gd name="connsiteY425" fmla="*/ 172302 h 174011"/>
                <a:gd name="connsiteX426" fmla="*/ 515863 w 852293"/>
                <a:gd name="connsiteY426" fmla="*/ 170342 h 174011"/>
                <a:gd name="connsiteX427" fmla="*/ 515863 w 852293"/>
                <a:gd name="connsiteY427" fmla="*/ 159542 h 174011"/>
                <a:gd name="connsiteX428" fmla="*/ 524745 w 852293"/>
                <a:gd name="connsiteY428" fmla="*/ 162878 h 174011"/>
                <a:gd name="connsiteX429" fmla="*/ 534628 w 852293"/>
                <a:gd name="connsiteY429" fmla="*/ 164337 h 174011"/>
                <a:gd name="connsiteX430" fmla="*/ 540924 w 852293"/>
                <a:gd name="connsiteY430" fmla="*/ 163336 h 174011"/>
                <a:gd name="connsiteX431" fmla="*/ 544594 w 852293"/>
                <a:gd name="connsiteY431" fmla="*/ 160459 h 174011"/>
                <a:gd name="connsiteX432" fmla="*/ 545761 w 852293"/>
                <a:gd name="connsiteY432" fmla="*/ 156164 h 174011"/>
                <a:gd name="connsiteX433" fmla="*/ 544218 w 852293"/>
                <a:gd name="connsiteY433" fmla="*/ 151577 h 174011"/>
                <a:gd name="connsiteX434" fmla="*/ 539715 w 852293"/>
                <a:gd name="connsiteY434" fmla="*/ 148074 h 174011"/>
                <a:gd name="connsiteX435" fmla="*/ 532334 w 852293"/>
                <a:gd name="connsiteY435" fmla="*/ 144655 h 174011"/>
                <a:gd name="connsiteX436" fmla="*/ 526496 w 852293"/>
                <a:gd name="connsiteY436" fmla="*/ 141861 h 174011"/>
                <a:gd name="connsiteX437" fmla="*/ 521451 w 852293"/>
                <a:gd name="connsiteY437" fmla="*/ 137983 h 174011"/>
                <a:gd name="connsiteX438" fmla="*/ 517865 w 852293"/>
                <a:gd name="connsiteY438" fmla="*/ 132687 h 174011"/>
                <a:gd name="connsiteX439" fmla="*/ 516530 w 852293"/>
                <a:gd name="connsiteY439" fmla="*/ 125515 h 174011"/>
                <a:gd name="connsiteX440" fmla="*/ 519157 w 852293"/>
                <a:gd name="connsiteY440" fmla="*/ 116091 h 174011"/>
                <a:gd name="connsiteX441" fmla="*/ 526621 w 852293"/>
                <a:gd name="connsiteY441" fmla="*/ 110086 h 174011"/>
                <a:gd name="connsiteX442" fmla="*/ 537839 w 852293"/>
                <a:gd name="connsiteY442" fmla="*/ 108001 h 174011"/>
                <a:gd name="connsiteX443" fmla="*/ 547471 w 852293"/>
                <a:gd name="connsiteY443" fmla="*/ 109086 h 174011"/>
                <a:gd name="connsiteX444" fmla="*/ 556353 w 852293"/>
                <a:gd name="connsiteY444" fmla="*/ 112130 h 174011"/>
                <a:gd name="connsiteX445" fmla="*/ 552683 w 852293"/>
                <a:gd name="connsiteY445" fmla="*/ 121387 h 174011"/>
                <a:gd name="connsiteX446" fmla="*/ 545053 w 852293"/>
                <a:gd name="connsiteY446" fmla="*/ 118676 h 174011"/>
                <a:gd name="connsiteX447" fmla="*/ 537505 w 852293"/>
                <a:gd name="connsiteY447" fmla="*/ 117676 h 174011"/>
                <a:gd name="connsiteX448" fmla="*/ 532292 w 852293"/>
                <a:gd name="connsiteY448" fmla="*/ 118676 h 174011"/>
                <a:gd name="connsiteX449" fmla="*/ 529040 w 852293"/>
                <a:gd name="connsiteY449" fmla="*/ 121303 h 174011"/>
                <a:gd name="connsiteX450" fmla="*/ 527956 w 852293"/>
                <a:gd name="connsiteY450" fmla="*/ 125265 h 174011"/>
                <a:gd name="connsiteX451" fmla="*/ 529290 w 852293"/>
                <a:gd name="connsiteY451" fmla="*/ 129685 h 174011"/>
                <a:gd name="connsiteX452" fmla="*/ 533418 w 852293"/>
                <a:gd name="connsiteY452" fmla="*/ 133104 h 174011"/>
                <a:gd name="connsiteX453" fmla="*/ 540799 w 852293"/>
                <a:gd name="connsiteY453" fmla="*/ 136607 h 174011"/>
                <a:gd name="connsiteX454" fmla="*/ 549598 w 852293"/>
                <a:gd name="connsiteY454" fmla="*/ 141277 h 174011"/>
                <a:gd name="connsiteX455" fmla="*/ 555185 w 852293"/>
                <a:gd name="connsiteY455" fmla="*/ 147115 h 174011"/>
                <a:gd name="connsiteX456" fmla="*/ 557146 w 852293"/>
                <a:gd name="connsiteY456" fmla="*/ 155580 h 174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</a:cxnLst>
              <a:rect l="l" t="t" r="r" b="b"/>
              <a:pathLst>
                <a:path w="852293" h="174011">
                  <a:moveTo>
                    <a:pt x="27688" y="65176"/>
                  </a:moveTo>
                  <a:lnTo>
                    <a:pt x="10050" y="12593"/>
                  </a:lnTo>
                  <a:lnTo>
                    <a:pt x="9675" y="12593"/>
                  </a:lnTo>
                  <a:cubicBezTo>
                    <a:pt x="9716" y="13802"/>
                    <a:pt x="9800" y="15512"/>
                    <a:pt x="9924" y="17722"/>
                  </a:cubicBezTo>
                  <a:cubicBezTo>
                    <a:pt x="10050" y="19891"/>
                    <a:pt x="10133" y="22267"/>
                    <a:pt x="10175" y="24811"/>
                  </a:cubicBezTo>
                  <a:cubicBezTo>
                    <a:pt x="10300" y="27313"/>
                    <a:pt x="10342" y="29690"/>
                    <a:pt x="10342" y="31900"/>
                  </a:cubicBezTo>
                  <a:lnTo>
                    <a:pt x="10342" y="65176"/>
                  </a:lnTo>
                  <a:lnTo>
                    <a:pt x="0" y="65176"/>
                  </a:lnTo>
                  <a:lnTo>
                    <a:pt x="0" y="1001"/>
                  </a:lnTo>
                  <a:lnTo>
                    <a:pt x="16013" y="1001"/>
                  </a:lnTo>
                  <a:lnTo>
                    <a:pt x="32901" y="51415"/>
                  </a:lnTo>
                  <a:lnTo>
                    <a:pt x="33277" y="51415"/>
                  </a:lnTo>
                  <a:lnTo>
                    <a:pt x="50915" y="1001"/>
                  </a:lnTo>
                  <a:lnTo>
                    <a:pt x="66928" y="1001"/>
                  </a:lnTo>
                  <a:lnTo>
                    <a:pt x="66928" y="65176"/>
                  </a:lnTo>
                  <a:lnTo>
                    <a:pt x="55961" y="65176"/>
                  </a:lnTo>
                  <a:lnTo>
                    <a:pt x="55961" y="31358"/>
                  </a:lnTo>
                  <a:cubicBezTo>
                    <a:pt x="55961" y="29315"/>
                    <a:pt x="56002" y="27105"/>
                    <a:pt x="56044" y="24686"/>
                  </a:cubicBezTo>
                  <a:cubicBezTo>
                    <a:pt x="56169" y="22226"/>
                    <a:pt x="56253" y="19932"/>
                    <a:pt x="56294" y="17764"/>
                  </a:cubicBezTo>
                  <a:cubicBezTo>
                    <a:pt x="56419" y="15554"/>
                    <a:pt x="56503" y="13844"/>
                    <a:pt x="56545" y="12635"/>
                  </a:cubicBezTo>
                  <a:lnTo>
                    <a:pt x="56169" y="12635"/>
                  </a:lnTo>
                  <a:lnTo>
                    <a:pt x="37822" y="65134"/>
                  </a:lnTo>
                  <a:lnTo>
                    <a:pt x="27564" y="65134"/>
                  </a:lnTo>
                  <a:close/>
                  <a:moveTo>
                    <a:pt x="134439" y="42492"/>
                  </a:moveTo>
                  <a:cubicBezTo>
                    <a:pt x="134439" y="46953"/>
                    <a:pt x="133480" y="50957"/>
                    <a:pt x="131562" y="54543"/>
                  </a:cubicBezTo>
                  <a:cubicBezTo>
                    <a:pt x="129727" y="58087"/>
                    <a:pt x="126891" y="60881"/>
                    <a:pt x="123013" y="63008"/>
                  </a:cubicBezTo>
                  <a:cubicBezTo>
                    <a:pt x="119177" y="65051"/>
                    <a:pt x="114340" y="66052"/>
                    <a:pt x="108460" y="66052"/>
                  </a:cubicBezTo>
                  <a:cubicBezTo>
                    <a:pt x="100162" y="66052"/>
                    <a:pt x="93824" y="63883"/>
                    <a:pt x="89487" y="59588"/>
                  </a:cubicBezTo>
                  <a:cubicBezTo>
                    <a:pt x="85192" y="55210"/>
                    <a:pt x="83024" y="49455"/>
                    <a:pt x="83024" y="42325"/>
                  </a:cubicBezTo>
                  <a:lnTo>
                    <a:pt x="83024" y="959"/>
                  </a:lnTo>
                  <a:lnTo>
                    <a:pt x="94533" y="959"/>
                  </a:lnTo>
                  <a:lnTo>
                    <a:pt x="94533" y="41157"/>
                  </a:lnTo>
                  <a:cubicBezTo>
                    <a:pt x="94533" y="46370"/>
                    <a:pt x="95742" y="50206"/>
                    <a:pt x="98119" y="52666"/>
                  </a:cubicBezTo>
                  <a:cubicBezTo>
                    <a:pt x="100538" y="55043"/>
                    <a:pt x="104082" y="56252"/>
                    <a:pt x="108836" y="56252"/>
                  </a:cubicBezTo>
                  <a:cubicBezTo>
                    <a:pt x="112213" y="56252"/>
                    <a:pt x="114924" y="55669"/>
                    <a:pt x="116925" y="54543"/>
                  </a:cubicBezTo>
                  <a:cubicBezTo>
                    <a:pt x="119052" y="53417"/>
                    <a:pt x="120553" y="51707"/>
                    <a:pt x="121512" y="49414"/>
                  </a:cubicBezTo>
                  <a:cubicBezTo>
                    <a:pt x="122554" y="47079"/>
                    <a:pt x="123055" y="44285"/>
                    <a:pt x="123055" y="41032"/>
                  </a:cubicBezTo>
                  <a:lnTo>
                    <a:pt x="123055" y="917"/>
                  </a:lnTo>
                  <a:lnTo>
                    <a:pt x="134480" y="917"/>
                  </a:lnTo>
                  <a:lnTo>
                    <a:pt x="134480" y="42450"/>
                  </a:lnTo>
                  <a:close/>
                  <a:moveTo>
                    <a:pt x="150785" y="65176"/>
                  </a:moveTo>
                  <a:lnTo>
                    <a:pt x="150785" y="1001"/>
                  </a:lnTo>
                  <a:lnTo>
                    <a:pt x="162294" y="1001"/>
                  </a:lnTo>
                  <a:lnTo>
                    <a:pt x="162294" y="55460"/>
                  </a:lnTo>
                  <a:lnTo>
                    <a:pt x="189065" y="55460"/>
                  </a:lnTo>
                  <a:lnTo>
                    <a:pt x="189065" y="65176"/>
                  </a:lnTo>
                  <a:lnTo>
                    <a:pt x="150785" y="65176"/>
                  </a:lnTo>
                  <a:close/>
                  <a:moveTo>
                    <a:pt x="221424" y="65176"/>
                  </a:moveTo>
                  <a:lnTo>
                    <a:pt x="209915" y="65176"/>
                  </a:lnTo>
                  <a:lnTo>
                    <a:pt x="209915" y="10717"/>
                  </a:lnTo>
                  <a:lnTo>
                    <a:pt x="191484" y="10717"/>
                  </a:lnTo>
                  <a:lnTo>
                    <a:pt x="191484" y="1001"/>
                  </a:lnTo>
                  <a:lnTo>
                    <a:pt x="239855" y="1001"/>
                  </a:lnTo>
                  <a:lnTo>
                    <a:pt x="239855" y="10717"/>
                  </a:lnTo>
                  <a:lnTo>
                    <a:pt x="221424" y="10717"/>
                  </a:lnTo>
                  <a:lnTo>
                    <a:pt x="221424" y="65176"/>
                  </a:lnTo>
                  <a:close/>
                  <a:moveTo>
                    <a:pt x="271463" y="65176"/>
                  </a:moveTo>
                  <a:lnTo>
                    <a:pt x="244483" y="65176"/>
                  </a:lnTo>
                  <a:lnTo>
                    <a:pt x="244483" y="58629"/>
                  </a:lnTo>
                  <a:lnTo>
                    <a:pt x="252198" y="55752"/>
                  </a:lnTo>
                  <a:lnTo>
                    <a:pt x="252198" y="10550"/>
                  </a:lnTo>
                  <a:lnTo>
                    <a:pt x="244483" y="7589"/>
                  </a:lnTo>
                  <a:lnTo>
                    <a:pt x="244483" y="1042"/>
                  </a:lnTo>
                  <a:lnTo>
                    <a:pt x="271463" y="1042"/>
                  </a:lnTo>
                  <a:lnTo>
                    <a:pt x="271463" y="7589"/>
                  </a:lnTo>
                  <a:lnTo>
                    <a:pt x="263748" y="10550"/>
                  </a:lnTo>
                  <a:lnTo>
                    <a:pt x="263748" y="55752"/>
                  </a:lnTo>
                  <a:lnTo>
                    <a:pt x="271463" y="58629"/>
                  </a:lnTo>
                  <a:lnTo>
                    <a:pt x="271463" y="65176"/>
                  </a:lnTo>
                  <a:close/>
                  <a:moveTo>
                    <a:pt x="294314" y="65176"/>
                  </a:moveTo>
                  <a:lnTo>
                    <a:pt x="282972" y="65176"/>
                  </a:lnTo>
                  <a:lnTo>
                    <a:pt x="282972" y="1001"/>
                  </a:lnTo>
                  <a:lnTo>
                    <a:pt x="319376" y="1001"/>
                  </a:lnTo>
                  <a:lnTo>
                    <a:pt x="319376" y="10633"/>
                  </a:lnTo>
                  <a:lnTo>
                    <a:pt x="294314" y="10633"/>
                  </a:lnTo>
                  <a:lnTo>
                    <a:pt x="294314" y="29523"/>
                  </a:lnTo>
                  <a:lnTo>
                    <a:pt x="317708" y="29523"/>
                  </a:lnTo>
                  <a:lnTo>
                    <a:pt x="317708" y="39156"/>
                  </a:lnTo>
                  <a:lnTo>
                    <a:pt x="294314" y="39156"/>
                  </a:lnTo>
                  <a:lnTo>
                    <a:pt x="294314" y="65218"/>
                  </a:lnTo>
                  <a:close/>
                  <a:moveTo>
                    <a:pt x="382216" y="42492"/>
                  </a:moveTo>
                  <a:cubicBezTo>
                    <a:pt x="382216" y="46953"/>
                    <a:pt x="381257" y="50957"/>
                    <a:pt x="379339" y="54543"/>
                  </a:cubicBezTo>
                  <a:cubicBezTo>
                    <a:pt x="377504" y="58087"/>
                    <a:pt x="374627" y="60881"/>
                    <a:pt x="370791" y="63008"/>
                  </a:cubicBezTo>
                  <a:cubicBezTo>
                    <a:pt x="366954" y="65051"/>
                    <a:pt x="362118" y="66052"/>
                    <a:pt x="356238" y="66052"/>
                  </a:cubicBezTo>
                  <a:cubicBezTo>
                    <a:pt x="347940" y="66052"/>
                    <a:pt x="341601" y="63883"/>
                    <a:pt x="337264" y="59588"/>
                  </a:cubicBezTo>
                  <a:cubicBezTo>
                    <a:pt x="332928" y="55210"/>
                    <a:pt x="330801" y="49455"/>
                    <a:pt x="330801" y="42325"/>
                  </a:cubicBezTo>
                  <a:lnTo>
                    <a:pt x="330801" y="959"/>
                  </a:lnTo>
                  <a:lnTo>
                    <a:pt x="342310" y="959"/>
                  </a:lnTo>
                  <a:lnTo>
                    <a:pt x="342310" y="41157"/>
                  </a:lnTo>
                  <a:cubicBezTo>
                    <a:pt x="342310" y="46370"/>
                    <a:pt x="343519" y="50206"/>
                    <a:pt x="345896" y="52666"/>
                  </a:cubicBezTo>
                  <a:cubicBezTo>
                    <a:pt x="348273" y="55043"/>
                    <a:pt x="351859" y="56252"/>
                    <a:pt x="356613" y="56252"/>
                  </a:cubicBezTo>
                  <a:cubicBezTo>
                    <a:pt x="359991" y="56252"/>
                    <a:pt x="362701" y="55669"/>
                    <a:pt x="364703" y="54543"/>
                  </a:cubicBezTo>
                  <a:cubicBezTo>
                    <a:pt x="366830" y="53417"/>
                    <a:pt x="368331" y="51707"/>
                    <a:pt x="369290" y="49414"/>
                  </a:cubicBezTo>
                  <a:cubicBezTo>
                    <a:pt x="370332" y="47079"/>
                    <a:pt x="370833" y="44285"/>
                    <a:pt x="370833" y="41032"/>
                  </a:cubicBezTo>
                  <a:lnTo>
                    <a:pt x="370833" y="917"/>
                  </a:lnTo>
                  <a:lnTo>
                    <a:pt x="382258" y="917"/>
                  </a:lnTo>
                  <a:lnTo>
                    <a:pt x="382258" y="42450"/>
                  </a:lnTo>
                  <a:close/>
                  <a:moveTo>
                    <a:pt x="453064" y="65176"/>
                  </a:moveTo>
                  <a:lnTo>
                    <a:pt x="438761" y="65176"/>
                  </a:lnTo>
                  <a:lnTo>
                    <a:pt x="408362" y="14845"/>
                  </a:lnTo>
                  <a:lnTo>
                    <a:pt x="407987" y="14845"/>
                  </a:lnTo>
                  <a:cubicBezTo>
                    <a:pt x="408070" y="16138"/>
                    <a:pt x="408112" y="17597"/>
                    <a:pt x="408153" y="19057"/>
                  </a:cubicBezTo>
                  <a:cubicBezTo>
                    <a:pt x="408279" y="20516"/>
                    <a:pt x="408362" y="21976"/>
                    <a:pt x="408404" y="23560"/>
                  </a:cubicBezTo>
                  <a:cubicBezTo>
                    <a:pt x="408487" y="25061"/>
                    <a:pt x="408529" y="26563"/>
                    <a:pt x="408571" y="28147"/>
                  </a:cubicBezTo>
                  <a:cubicBezTo>
                    <a:pt x="408654" y="29732"/>
                    <a:pt x="408695" y="31233"/>
                    <a:pt x="408737" y="32817"/>
                  </a:cubicBezTo>
                  <a:lnTo>
                    <a:pt x="408737" y="65176"/>
                  </a:lnTo>
                  <a:lnTo>
                    <a:pt x="398396" y="65176"/>
                  </a:lnTo>
                  <a:lnTo>
                    <a:pt x="398396" y="1001"/>
                  </a:lnTo>
                  <a:lnTo>
                    <a:pt x="412615" y="1001"/>
                  </a:lnTo>
                  <a:lnTo>
                    <a:pt x="442931" y="50998"/>
                  </a:lnTo>
                  <a:lnTo>
                    <a:pt x="443181" y="50998"/>
                  </a:lnTo>
                  <a:cubicBezTo>
                    <a:pt x="443139" y="49789"/>
                    <a:pt x="443097" y="48538"/>
                    <a:pt x="443014" y="47120"/>
                  </a:cubicBezTo>
                  <a:cubicBezTo>
                    <a:pt x="442973" y="45702"/>
                    <a:pt x="442931" y="44201"/>
                    <a:pt x="442847" y="42700"/>
                  </a:cubicBezTo>
                  <a:cubicBezTo>
                    <a:pt x="442847" y="41199"/>
                    <a:pt x="442847" y="39698"/>
                    <a:pt x="442764" y="38113"/>
                  </a:cubicBezTo>
                  <a:cubicBezTo>
                    <a:pt x="442722" y="36529"/>
                    <a:pt x="442680" y="35069"/>
                    <a:pt x="442597" y="33610"/>
                  </a:cubicBezTo>
                  <a:lnTo>
                    <a:pt x="442597" y="959"/>
                  </a:lnTo>
                  <a:lnTo>
                    <a:pt x="453022" y="959"/>
                  </a:lnTo>
                  <a:lnTo>
                    <a:pt x="453022" y="65134"/>
                  </a:lnTo>
                  <a:close/>
                  <a:moveTo>
                    <a:pt x="497098" y="9799"/>
                  </a:moveTo>
                  <a:cubicBezTo>
                    <a:pt x="494179" y="9799"/>
                    <a:pt x="491552" y="10341"/>
                    <a:pt x="489259" y="11426"/>
                  </a:cubicBezTo>
                  <a:cubicBezTo>
                    <a:pt x="487007" y="12510"/>
                    <a:pt x="485047" y="14094"/>
                    <a:pt x="483421" y="16096"/>
                  </a:cubicBezTo>
                  <a:cubicBezTo>
                    <a:pt x="481878" y="18139"/>
                    <a:pt x="480669" y="20599"/>
                    <a:pt x="479835" y="23477"/>
                  </a:cubicBezTo>
                  <a:cubicBezTo>
                    <a:pt x="479084" y="26354"/>
                    <a:pt x="478667" y="29607"/>
                    <a:pt x="478667" y="33193"/>
                  </a:cubicBezTo>
                  <a:cubicBezTo>
                    <a:pt x="478667" y="38030"/>
                    <a:pt x="479334" y="42241"/>
                    <a:pt x="480627" y="45702"/>
                  </a:cubicBezTo>
                  <a:cubicBezTo>
                    <a:pt x="481961" y="49122"/>
                    <a:pt x="483963" y="51791"/>
                    <a:pt x="486632" y="53625"/>
                  </a:cubicBezTo>
                  <a:cubicBezTo>
                    <a:pt x="489425" y="55460"/>
                    <a:pt x="492845" y="56419"/>
                    <a:pt x="496973" y="56419"/>
                  </a:cubicBezTo>
                  <a:cubicBezTo>
                    <a:pt x="499767" y="56419"/>
                    <a:pt x="502352" y="56169"/>
                    <a:pt x="504896" y="55627"/>
                  </a:cubicBezTo>
                  <a:cubicBezTo>
                    <a:pt x="507523" y="55043"/>
                    <a:pt x="510192" y="54251"/>
                    <a:pt x="512986" y="53292"/>
                  </a:cubicBezTo>
                  <a:lnTo>
                    <a:pt x="512986" y="63091"/>
                  </a:lnTo>
                  <a:cubicBezTo>
                    <a:pt x="510358" y="64175"/>
                    <a:pt x="507690" y="64926"/>
                    <a:pt x="504980" y="65426"/>
                  </a:cubicBezTo>
                  <a:cubicBezTo>
                    <a:pt x="502352" y="65927"/>
                    <a:pt x="499309" y="66135"/>
                    <a:pt x="495805" y="66135"/>
                  </a:cubicBezTo>
                  <a:cubicBezTo>
                    <a:pt x="489259" y="66135"/>
                    <a:pt x="483754" y="64801"/>
                    <a:pt x="479460" y="62090"/>
                  </a:cubicBezTo>
                  <a:cubicBezTo>
                    <a:pt x="475164" y="59338"/>
                    <a:pt x="471953" y="55502"/>
                    <a:pt x="469827" y="50581"/>
                  </a:cubicBezTo>
                  <a:cubicBezTo>
                    <a:pt x="467742" y="45577"/>
                    <a:pt x="466699" y="39781"/>
                    <a:pt x="466699" y="33151"/>
                  </a:cubicBezTo>
                  <a:cubicBezTo>
                    <a:pt x="466699" y="28314"/>
                    <a:pt x="467367" y="23852"/>
                    <a:pt x="468659" y="19849"/>
                  </a:cubicBezTo>
                  <a:cubicBezTo>
                    <a:pt x="470035" y="15846"/>
                    <a:pt x="471995" y="12343"/>
                    <a:pt x="474497" y="9424"/>
                  </a:cubicBezTo>
                  <a:cubicBezTo>
                    <a:pt x="477124" y="6505"/>
                    <a:pt x="480252" y="4212"/>
                    <a:pt x="484046" y="2585"/>
                  </a:cubicBezTo>
                  <a:cubicBezTo>
                    <a:pt x="487841" y="959"/>
                    <a:pt x="492178" y="167"/>
                    <a:pt x="497098" y="167"/>
                  </a:cubicBezTo>
                  <a:cubicBezTo>
                    <a:pt x="500351" y="167"/>
                    <a:pt x="503520" y="584"/>
                    <a:pt x="506647" y="1334"/>
                  </a:cubicBezTo>
                  <a:cubicBezTo>
                    <a:pt x="509858" y="2043"/>
                    <a:pt x="512819" y="3086"/>
                    <a:pt x="515529" y="4378"/>
                  </a:cubicBezTo>
                  <a:lnTo>
                    <a:pt x="511568" y="13802"/>
                  </a:lnTo>
                  <a:cubicBezTo>
                    <a:pt x="509316" y="12760"/>
                    <a:pt x="506939" y="11884"/>
                    <a:pt x="504479" y="11092"/>
                  </a:cubicBezTo>
                  <a:cubicBezTo>
                    <a:pt x="502102" y="10258"/>
                    <a:pt x="499642" y="9841"/>
                    <a:pt x="497098" y="9841"/>
                  </a:cubicBezTo>
                  <a:close/>
                  <a:moveTo>
                    <a:pt x="549889" y="65176"/>
                  </a:moveTo>
                  <a:lnTo>
                    <a:pt x="538381" y="65176"/>
                  </a:lnTo>
                  <a:lnTo>
                    <a:pt x="538381" y="10717"/>
                  </a:lnTo>
                  <a:lnTo>
                    <a:pt x="519949" y="10717"/>
                  </a:lnTo>
                  <a:lnTo>
                    <a:pt x="519949" y="1001"/>
                  </a:lnTo>
                  <a:lnTo>
                    <a:pt x="568321" y="1001"/>
                  </a:lnTo>
                  <a:lnTo>
                    <a:pt x="568321" y="10717"/>
                  </a:lnTo>
                  <a:lnTo>
                    <a:pt x="549889" y="10717"/>
                  </a:lnTo>
                  <a:lnTo>
                    <a:pt x="549889" y="65176"/>
                  </a:lnTo>
                  <a:close/>
                  <a:moveTo>
                    <a:pt x="599887" y="65176"/>
                  </a:moveTo>
                  <a:lnTo>
                    <a:pt x="572907" y="65176"/>
                  </a:lnTo>
                  <a:lnTo>
                    <a:pt x="572907" y="58629"/>
                  </a:lnTo>
                  <a:lnTo>
                    <a:pt x="580622" y="55752"/>
                  </a:lnTo>
                  <a:lnTo>
                    <a:pt x="580622" y="10550"/>
                  </a:lnTo>
                  <a:lnTo>
                    <a:pt x="572907" y="7589"/>
                  </a:lnTo>
                  <a:lnTo>
                    <a:pt x="572907" y="1042"/>
                  </a:lnTo>
                  <a:lnTo>
                    <a:pt x="599887" y="1042"/>
                  </a:lnTo>
                  <a:lnTo>
                    <a:pt x="599887" y="7589"/>
                  </a:lnTo>
                  <a:lnTo>
                    <a:pt x="592173" y="10550"/>
                  </a:lnTo>
                  <a:lnTo>
                    <a:pt x="592173" y="55752"/>
                  </a:lnTo>
                  <a:lnTo>
                    <a:pt x="599887" y="58629"/>
                  </a:lnTo>
                  <a:lnTo>
                    <a:pt x="599887" y="65176"/>
                  </a:lnTo>
                  <a:close/>
                  <a:moveTo>
                    <a:pt x="668774" y="32984"/>
                  </a:moveTo>
                  <a:cubicBezTo>
                    <a:pt x="668774" y="37988"/>
                    <a:pt x="668149" y="42450"/>
                    <a:pt x="666898" y="46578"/>
                  </a:cubicBezTo>
                  <a:cubicBezTo>
                    <a:pt x="665689" y="50581"/>
                    <a:pt x="663854" y="54084"/>
                    <a:pt x="661310" y="57003"/>
                  </a:cubicBezTo>
                  <a:cubicBezTo>
                    <a:pt x="658850" y="59922"/>
                    <a:pt x="655681" y="62174"/>
                    <a:pt x="651886" y="63758"/>
                  </a:cubicBezTo>
                  <a:cubicBezTo>
                    <a:pt x="648092" y="65343"/>
                    <a:pt x="643672" y="66093"/>
                    <a:pt x="638584" y="66093"/>
                  </a:cubicBezTo>
                  <a:cubicBezTo>
                    <a:pt x="633497" y="66093"/>
                    <a:pt x="628910" y="65343"/>
                    <a:pt x="625115" y="63758"/>
                  </a:cubicBezTo>
                  <a:cubicBezTo>
                    <a:pt x="621320" y="62132"/>
                    <a:pt x="618193" y="59880"/>
                    <a:pt x="615775" y="57003"/>
                  </a:cubicBezTo>
                  <a:cubicBezTo>
                    <a:pt x="613314" y="54084"/>
                    <a:pt x="611479" y="50581"/>
                    <a:pt x="610187" y="46495"/>
                  </a:cubicBezTo>
                  <a:cubicBezTo>
                    <a:pt x="608978" y="42408"/>
                    <a:pt x="608394" y="37905"/>
                    <a:pt x="608394" y="32901"/>
                  </a:cubicBezTo>
                  <a:cubicBezTo>
                    <a:pt x="608394" y="26229"/>
                    <a:pt x="609478" y="20433"/>
                    <a:pt x="611646" y="15554"/>
                  </a:cubicBezTo>
                  <a:cubicBezTo>
                    <a:pt x="613857" y="10675"/>
                    <a:pt x="617192" y="6839"/>
                    <a:pt x="621613" y="4128"/>
                  </a:cubicBezTo>
                  <a:cubicBezTo>
                    <a:pt x="626116" y="1376"/>
                    <a:pt x="631787" y="0"/>
                    <a:pt x="638709" y="0"/>
                  </a:cubicBezTo>
                  <a:cubicBezTo>
                    <a:pt x="645631" y="0"/>
                    <a:pt x="651052" y="1376"/>
                    <a:pt x="655514" y="4128"/>
                  </a:cubicBezTo>
                  <a:cubicBezTo>
                    <a:pt x="659934" y="6839"/>
                    <a:pt x="663228" y="10633"/>
                    <a:pt x="665480" y="15637"/>
                  </a:cubicBezTo>
                  <a:cubicBezTo>
                    <a:pt x="667690" y="20516"/>
                    <a:pt x="668816" y="26354"/>
                    <a:pt x="668816" y="32984"/>
                  </a:cubicBezTo>
                  <a:close/>
                  <a:moveTo>
                    <a:pt x="620487" y="32984"/>
                  </a:moveTo>
                  <a:cubicBezTo>
                    <a:pt x="620487" y="37821"/>
                    <a:pt x="621112" y="42033"/>
                    <a:pt x="622363" y="45494"/>
                  </a:cubicBezTo>
                  <a:cubicBezTo>
                    <a:pt x="623656" y="48955"/>
                    <a:pt x="625657" y="51666"/>
                    <a:pt x="628284" y="53500"/>
                  </a:cubicBezTo>
                  <a:cubicBezTo>
                    <a:pt x="630995" y="55335"/>
                    <a:pt x="634414" y="56294"/>
                    <a:pt x="638542" y="56294"/>
                  </a:cubicBezTo>
                  <a:cubicBezTo>
                    <a:pt x="642670" y="56294"/>
                    <a:pt x="646215" y="55335"/>
                    <a:pt x="648884" y="53500"/>
                  </a:cubicBezTo>
                  <a:cubicBezTo>
                    <a:pt x="651511" y="51666"/>
                    <a:pt x="653471" y="48955"/>
                    <a:pt x="654722" y="45494"/>
                  </a:cubicBezTo>
                  <a:cubicBezTo>
                    <a:pt x="655973" y="42033"/>
                    <a:pt x="656598" y="37863"/>
                    <a:pt x="656598" y="32984"/>
                  </a:cubicBezTo>
                  <a:cubicBezTo>
                    <a:pt x="656598" y="25728"/>
                    <a:pt x="655180" y="20057"/>
                    <a:pt x="652387" y="15887"/>
                  </a:cubicBezTo>
                  <a:cubicBezTo>
                    <a:pt x="649551" y="11759"/>
                    <a:pt x="644964" y="9674"/>
                    <a:pt x="638626" y="9674"/>
                  </a:cubicBezTo>
                  <a:cubicBezTo>
                    <a:pt x="634414" y="9674"/>
                    <a:pt x="630995" y="10633"/>
                    <a:pt x="628284" y="12468"/>
                  </a:cubicBezTo>
                  <a:cubicBezTo>
                    <a:pt x="625616" y="14303"/>
                    <a:pt x="623656" y="17013"/>
                    <a:pt x="622363" y="20474"/>
                  </a:cubicBezTo>
                  <a:cubicBezTo>
                    <a:pt x="621112" y="23935"/>
                    <a:pt x="620487" y="28105"/>
                    <a:pt x="620487" y="32984"/>
                  </a:cubicBezTo>
                  <a:close/>
                  <a:moveTo>
                    <a:pt x="737036" y="65176"/>
                  </a:moveTo>
                  <a:lnTo>
                    <a:pt x="722733" y="65176"/>
                  </a:lnTo>
                  <a:lnTo>
                    <a:pt x="692334" y="14845"/>
                  </a:lnTo>
                  <a:lnTo>
                    <a:pt x="691959" y="14845"/>
                  </a:lnTo>
                  <a:cubicBezTo>
                    <a:pt x="692001" y="16138"/>
                    <a:pt x="692043" y="17597"/>
                    <a:pt x="692126" y="19057"/>
                  </a:cubicBezTo>
                  <a:cubicBezTo>
                    <a:pt x="692209" y="20516"/>
                    <a:pt x="692293" y="21976"/>
                    <a:pt x="692376" y="23560"/>
                  </a:cubicBezTo>
                  <a:cubicBezTo>
                    <a:pt x="692418" y="25061"/>
                    <a:pt x="692460" y="26563"/>
                    <a:pt x="692543" y="28147"/>
                  </a:cubicBezTo>
                  <a:cubicBezTo>
                    <a:pt x="692585" y="29732"/>
                    <a:pt x="692627" y="31233"/>
                    <a:pt x="692710" y="32817"/>
                  </a:cubicBezTo>
                  <a:lnTo>
                    <a:pt x="692710" y="65176"/>
                  </a:lnTo>
                  <a:lnTo>
                    <a:pt x="682368" y="65176"/>
                  </a:lnTo>
                  <a:lnTo>
                    <a:pt x="682368" y="1001"/>
                  </a:lnTo>
                  <a:lnTo>
                    <a:pt x="696588" y="1001"/>
                  </a:lnTo>
                  <a:lnTo>
                    <a:pt x="726903" y="50998"/>
                  </a:lnTo>
                  <a:lnTo>
                    <a:pt x="727153" y="50998"/>
                  </a:lnTo>
                  <a:cubicBezTo>
                    <a:pt x="727070" y="49789"/>
                    <a:pt x="727029" y="48538"/>
                    <a:pt x="726987" y="47120"/>
                  </a:cubicBezTo>
                  <a:cubicBezTo>
                    <a:pt x="726903" y="45702"/>
                    <a:pt x="726862" y="44201"/>
                    <a:pt x="726820" y="42700"/>
                  </a:cubicBezTo>
                  <a:cubicBezTo>
                    <a:pt x="726820" y="41199"/>
                    <a:pt x="726778" y="39698"/>
                    <a:pt x="726736" y="38113"/>
                  </a:cubicBezTo>
                  <a:cubicBezTo>
                    <a:pt x="726653" y="36529"/>
                    <a:pt x="726611" y="35069"/>
                    <a:pt x="726570" y="33610"/>
                  </a:cubicBezTo>
                  <a:lnTo>
                    <a:pt x="726570" y="959"/>
                  </a:lnTo>
                  <a:lnTo>
                    <a:pt x="736995" y="959"/>
                  </a:lnTo>
                  <a:lnTo>
                    <a:pt x="736995" y="65134"/>
                  </a:lnTo>
                  <a:close/>
                  <a:moveTo>
                    <a:pt x="793372" y="65176"/>
                  </a:moveTo>
                  <a:lnTo>
                    <a:pt x="787534" y="48204"/>
                  </a:lnTo>
                  <a:lnTo>
                    <a:pt x="763349" y="48204"/>
                  </a:lnTo>
                  <a:lnTo>
                    <a:pt x="757594" y="65176"/>
                  </a:lnTo>
                  <a:lnTo>
                    <a:pt x="745376" y="65176"/>
                  </a:lnTo>
                  <a:lnTo>
                    <a:pt x="768936" y="709"/>
                  </a:lnTo>
                  <a:lnTo>
                    <a:pt x="782072" y="709"/>
                  </a:lnTo>
                  <a:lnTo>
                    <a:pt x="805632" y="65176"/>
                  </a:lnTo>
                  <a:lnTo>
                    <a:pt x="793414" y="65176"/>
                  </a:lnTo>
                  <a:close/>
                  <a:moveTo>
                    <a:pt x="778986" y="21725"/>
                  </a:moveTo>
                  <a:cubicBezTo>
                    <a:pt x="778735" y="20891"/>
                    <a:pt x="778360" y="19765"/>
                    <a:pt x="777902" y="18306"/>
                  </a:cubicBezTo>
                  <a:cubicBezTo>
                    <a:pt x="777401" y="16888"/>
                    <a:pt x="776901" y="15387"/>
                    <a:pt x="776484" y="13886"/>
                  </a:cubicBezTo>
                  <a:cubicBezTo>
                    <a:pt x="776025" y="12301"/>
                    <a:pt x="775733" y="11050"/>
                    <a:pt x="775483" y="10008"/>
                  </a:cubicBezTo>
                  <a:cubicBezTo>
                    <a:pt x="775149" y="11217"/>
                    <a:pt x="774774" y="12552"/>
                    <a:pt x="774316" y="14136"/>
                  </a:cubicBezTo>
                  <a:cubicBezTo>
                    <a:pt x="773857" y="15721"/>
                    <a:pt x="773440" y="17138"/>
                    <a:pt x="773064" y="18556"/>
                  </a:cubicBezTo>
                  <a:cubicBezTo>
                    <a:pt x="772689" y="19932"/>
                    <a:pt x="772398" y="20975"/>
                    <a:pt x="772147" y="21684"/>
                  </a:cubicBezTo>
                  <a:lnTo>
                    <a:pt x="766476" y="38238"/>
                  </a:lnTo>
                  <a:lnTo>
                    <a:pt x="784532" y="38238"/>
                  </a:lnTo>
                  <a:lnTo>
                    <a:pt x="778944" y="21684"/>
                  </a:lnTo>
                  <a:close/>
                  <a:moveTo>
                    <a:pt x="814013" y="65176"/>
                  </a:moveTo>
                  <a:lnTo>
                    <a:pt x="814013" y="1001"/>
                  </a:lnTo>
                  <a:lnTo>
                    <a:pt x="825522" y="1001"/>
                  </a:lnTo>
                  <a:lnTo>
                    <a:pt x="825522" y="55460"/>
                  </a:lnTo>
                  <a:lnTo>
                    <a:pt x="852293" y="55460"/>
                  </a:lnTo>
                  <a:lnTo>
                    <a:pt x="852293" y="65176"/>
                  </a:lnTo>
                  <a:lnTo>
                    <a:pt x="814013" y="65176"/>
                  </a:lnTo>
                  <a:close/>
                  <a:moveTo>
                    <a:pt x="83" y="173052"/>
                  </a:moveTo>
                  <a:lnTo>
                    <a:pt x="83" y="108877"/>
                  </a:lnTo>
                  <a:lnTo>
                    <a:pt x="11593" y="108877"/>
                  </a:lnTo>
                  <a:lnTo>
                    <a:pt x="11593" y="163336"/>
                  </a:lnTo>
                  <a:lnTo>
                    <a:pt x="38364" y="163336"/>
                  </a:lnTo>
                  <a:lnTo>
                    <a:pt x="38364" y="173052"/>
                  </a:lnTo>
                  <a:lnTo>
                    <a:pt x="83" y="173052"/>
                  </a:lnTo>
                  <a:close/>
                  <a:moveTo>
                    <a:pt x="89195" y="173052"/>
                  </a:moveTo>
                  <a:lnTo>
                    <a:pt x="83357" y="156081"/>
                  </a:lnTo>
                  <a:lnTo>
                    <a:pt x="59172" y="156081"/>
                  </a:lnTo>
                  <a:lnTo>
                    <a:pt x="53417" y="173052"/>
                  </a:lnTo>
                  <a:lnTo>
                    <a:pt x="41199" y="173052"/>
                  </a:lnTo>
                  <a:lnTo>
                    <a:pt x="64759" y="108585"/>
                  </a:lnTo>
                  <a:lnTo>
                    <a:pt x="77895" y="108585"/>
                  </a:lnTo>
                  <a:lnTo>
                    <a:pt x="101455" y="173052"/>
                  </a:lnTo>
                  <a:lnTo>
                    <a:pt x="89237" y="173052"/>
                  </a:lnTo>
                  <a:close/>
                  <a:moveTo>
                    <a:pt x="74809" y="129643"/>
                  </a:moveTo>
                  <a:cubicBezTo>
                    <a:pt x="74558" y="128809"/>
                    <a:pt x="74183" y="127683"/>
                    <a:pt x="73725" y="126224"/>
                  </a:cubicBezTo>
                  <a:cubicBezTo>
                    <a:pt x="73224" y="124806"/>
                    <a:pt x="72724" y="123305"/>
                    <a:pt x="72265" y="121804"/>
                  </a:cubicBezTo>
                  <a:cubicBezTo>
                    <a:pt x="71807" y="120219"/>
                    <a:pt x="71514" y="118968"/>
                    <a:pt x="71265" y="117926"/>
                  </a:cubicBezTo>
                  <a:cubicBezTo>
                    <a:pt x="70931" y="119135"/>
                    <a:pt x="70555" y="120469"/>
                    <a:pt x="70097" y="122054"/>
                  </a:cubicBezTo>
                  <a:cubicBezTo>
                    <a:pt x="69638" y="123639"/>
                    <a:pt x="69263" y="125056"/>
                    <a:pt x="68846" y="126474"/>
                  </a:cubicBezTo>
                  <a:cubicBezTo>
                    <a:pt x="68471" y="127850"/>
                    <a:pt x="68179" y="128893"/>
                    <a:pt x="67928" y="129602"/>
                  </a:cubicBezTo>
                  <a:lnTo>
                    <a:pt x="62257" y="146156"/>
                  </a:lnTo>
                  <a:lnTo>
                    <a:pt x="80313" y="146156"/>
                  </a:lnTo>
                  <a:lnTo>
                    <a:pt x="74725" y="129602"/>
                  </a:lnTo>
                  <a:close/>
                  <a:moveTo>
                    <a:pt x="164379" y="173052"/>
                  </a:moveTo>
                  <a:lnTo>
                    <a:pt x="150076" y="173052"/>
                  </a:lnTo>
                  <a:lnTo>
                    <a:pt x="119677" y="122721"/>
                  </a:lnTo>
                  <a:lnTo>
                    <a:pt x="119302" y="122721"/>
                  </a:lnTo>
                  <a:cubicBezTo>
                    <a:pt x="119385" y="124014"/>
                    <a:pt x="119427" y="125473"/>
                    <a:pt x="119469" y="126933"/>
                  </a:cubicBezTo>
                  <a:cubicBezTo>
                    <a:pt x="119594" y="128392"/>
                    <a:pt x="119677" y="129852"/>
                    <a:pt x="119719" y="131436"/>
                  </a:cubicBezTo>
                  <a:cubicBezTo>
                    <a:pt x="119803" y="132938"/>
                    <a:pt x="119844" y="134439"/>
                    <a:pt x="119886" y="136023"/>
                  </a:cubicBezTo>
                  <a:cubicBezTo>
                    <a:pt x="119969" y="137608"/>
                    <a:pt x="120011" y="139109"/>
                    <a:pt x="120053" y="140694"/>
                  </a:cubicBezTo>
                  <a:lnTo>
                    <a:pt x="120053" y="173052"/>
                  </a:lnTo>
                  <a:lnTo>
                    <a:pt x="109711" y="173052"/>
                  </a:lnTo>
                  <a:lnTo>
                    <a:pt x="109711" y="108877"/>
                  </a:lnTo>
                  <a:lnTo>
                    <a:pt x="123931" y="108877"/>
                  </a:lnTo>
                  <a:lnTo>
                    <a:pt x="154246" y="158875"/>
                  </a:lnTo>
                  <a:lnTo>
                    <a:pt x="154496" y="158875"/>
                  </a:lnTo>
                  <a:cubicBezTo>
                    <a:pt x="154455" y="157665"/>
                    <a:pt x="154413" y="156414"/>
                    <a:pt x="154329" y="154997"/>
                  </a:cubicBezTo>
                  <a:cubicBezTo>
                    <a:pt x="154288" y="153579"/>
                    <a:pt x="154246" y="152078"/>
                    <a:pt x="154163" y="150576"/>
                  </a:cubicBezTo>
                  <a:cubicBezTo>
                    <a:pt x="154163" y="149075"/>
                    <a:pt x="154163" y="147574"/>
                    <a:pt x="154079" y="145989"/>
                  </a:cubicBezTo>
                  <a:cubicBezTo>
                    <a:pt x="154038" y="144405"/>
                    <a:pt x="153996" y="142945"/>
                    <a:pt x="153912" y="141486"/>
                  </a:cubicBezTo>
                  <a:lnTo>
                    <a:pt x="153912" y="108835"/>
                  </a:lnTo>
                  <a:lnTo>
                    <a:pt x="164337" y="108835"/>
                  </a:lnTo>
                  <a:lnTo>
                    <a:pt x="164337" y="173011"/>
                  </a:lnTo>
                  <a:close/>
                  <a:moveTo>
                    <a:pt x="233600" y="140318"/>
                  </a:moveTo>
                  <a:cubicBezTo>
                    <a:pt x="233600" y="147491"/>
                    <a:pt x="232266" y="153537"/>
                    <a:pt x="229472" y="158374"/>
                  </a:cubicBezTo>
                  <a:cubicBezTo>
                    <a:pt x="226761" y="163211"/>
                    <a:pt x="222883" y="166881"/>
                    <a:pt x="217713" y="169341"/>
                  </a:cubicBezTo>
                  <a:cubicBezTo>
                    <a:pt x="212625" y="171801"/>
                    <a:pt x="206495" y="173011"/>
                    <a:pt x="199198" y="173011"/>
                  </a:cubicBezTo>
                  <a:lnTo>
                    <a:pt x="181142" y="173011"/>
                  </a:lnTo>
                  <a:lnTo>
                    <a:pt x="181142" y="108835"/>
                  </a:lnTo>
                  <a:lnTo>
                    <a:pt x="201116" y="108835"/>
                  </a:lnTo>
                  <a:cubicBezTo>
                    <a:pt x="207788" y="108835"/>
                    <a:pt x="213543" y="110045"/>
                    <a:pt x="218379" y="112421"/>
                  </a:cubicBezTo>
                  <a:cubicBezTo>
                    <a:pt x="223217" y="114798"/>
                    <a:pt x="227012" y="118343"/>
                    <a:pt x="229597" y="123013"/>
                  </a:cubicBezTo>
                  <a:cubicBezTo>
                    <a:pt x="232307" y="127642"/>
                    <a:pt x="233642" y="133396"/>
                    <a:pt x="233642" y="140277"/>
                  </a:cubicBezTo>
                  <a:close/>
                  <a:moveTo>
                    <a:pt x="221549" y="140694"/>
                  </a:moveTo>
                  <a:cubicBezTo>
                    <a:pt x="221549" y="135606"/>
                    <a:pt x="220798" y="131395"/>
                    <a:pt x="219214" y="128100"/>
                  </a:cubicBezTo>
                  <a:cubicBezTo>
                    <a:pt x="217671" y="124806"/>
                    <a:pt x="215336" y="122388"/>
                    <a:pt x="212292" y="120803"/>
                  </a:cubicBezTo>
                  <a:cubicBezTo>
                    <a:pt x="209248" y="119177"/>
                    <a:pt x="205495" y="118384"/>
                    <a:pt x="201075" y="118384"/>
                  </a:cubicBezTo>
                  <a:lnTo>
                    <a:pt x="192610" y="118384"/>
                  </a:lnTo>
                  <a:lnTo>
                    <a:pt x="192610" y="163420"/>
                  </a:lnTo>
                  <a:lnTo>
                    <a:pt x="199532" y="163420"/>
                  </a:lnTo>
                  <a:cubicBezTo>
                    <a:pt x="206996" y="163420"/>
                    <a:pt x="212459" y="161543"/>
                    <a:pt x="216086" y="157749"/>
                  </a:cubicBezTo>
                  <a:cubicBezTo>
                    <a:pt x="219756" y="153912"/>
                    <a:pt x="221590" y="148200"/>
                    <a:pt x="221590" y="140652"/>
                  </a:cubicBezTo>
                  <a:close/>
                  <a:moveTo>
                    <a:pt x="284640" y="155497"/>
                  </a:moveTo>
                  <a:cubicBezTo>
                    <a:pt x="284640" y="159292"/>
                    <a:pt x="283681" y="162544"/>
                    <a:pt x="281846" y="165296"/>
                  </a:cubicBezTo>
                  <a:cubicBezTo>
                    <a:pt x="280011" y="168048"/>
                    <a:pt x="277301" y="170175"/>
                    <a:pt x="273756" y="171676"/>
                  </a:cubicBezTo>
                  <a:cubicBezTo>
                    <a:pt x="270295" y="173177"/>
                    <a:pt x="266126" y="173928"/>
                    <a:pt x="261247" y="173928"/>
                  </a:cubicBezTo>
                  <a:cubicBezTo>
                    <a:pt x="258912" y="173928"/>
                    <a:pt x="256660" y="173803"/>
                    <a:pt x="254491" y="173469"/>
                  </a:cubicBezTo>
                  <a:cubicBezTo>
                    <a:pt x="252365" y="173261"/>
                    <a:pt x="250405" y="172844"/>
                    <a:pt x="248487" y="172302"/>
                  </a:cubicBezTo>
                  <a:cubicBezTo>
                    <a:pt x="246652" y="171760"/>
                    <a:pt x="244901" y="171092"/>
                    <a:pt x="243274" y="170342"/>
                  </a:cubicBezTo>
                  <a:lnTo>
                    <a:pt x="243274" y="159542"/>
                  </a:lnTo>
                  <a:cubicBezTo>
                    <a:pt x="245985" y="160751"/>
                    <a:pt x="248945" y="161835"/>
                    <a:pt x="252156" y="162878"/>
                  </a:cubicBezTo>
                  <a:cubicBezTo>
                    <a:pt x="255409" y="163837"/>
                    <a:pt x="258661" y="164337"/>
                    <a:pt x="262039" y="164337"/>
                  </a:cubicBezTo>
                  <a:cubicBezTo>
                    <a:pt x="264583" y="164337"/>
                    <a:pt x="266709" y="164004"/>
                    <a:pt x="268336" y="163336"/>
                  </a:cubicBezTo>
                  <a:cubicBezTo>
                    <a:pt x="270003" y="162628"/>
                    <a:pt x="271254" y="161668"/>
                    <a:pt x="272005" y="160459"/>
                  </a:cubicBezTo>
                  <a:cubicBezTo>
                    <a:pt x="272756" y="159208"/>
                    <a:pt x="273173" y="157749"/>
                    <a:pt x="273173" y="156164"/>
                  </a:cubicBezTo>
                  <a:cubicBezTo>
                    <a:pt x="273173" y="154371"/>
                    <a:pt x="272672" y="152828"/>
                    <a:pt x="271630" y="151577"/>
                  </a:cubicBezTo>
                  <a:cubicBezTo>
                    <a:pt x="270587" y="150326"/>
                    <a:pt x="269128" y="149159"/>
                    <a:pt x="267126" y="148074"/>
                  </a:cubicBezTo>
                  <a:cubicBezTo>
                    <a:pt x="265167" y="146990"/>
                    <a:pt x="262665" y="145864"/>
                    <a:pt x="259745" y="144655"/>
                  </a:cubicBezTo>
                  <a:cubicBezTo>
                    <a:pt x="257786" y="143821"/>
                    <a:pt x="255826" y="142904"/>
                    <a:pt x="253907" y="141861"/>
                  </a:cubicBezTo>
                  <a:cubicBezTo>
                    <a:pt x="252073" y="140777"/>
                    <a:pt x="250363" y="139484"/>
                    <a:pt x="248862" y="137983"/>
                  </a:cubicBezTo>
                  <a:cubicBezTo>
                    <a:pt x="247361" y="136482"/>
                    <a:pt x="246151" y="134689"/>
                    <a:pt x="245276" y="132687"/>
                  </a:cubicBezTo>
                  <a:cubicBezTo>
                    <a:pt x="244359" y="130644"/>
                    <a:pt x="243941" y="128226"/>
                    <a:pt x="243941" y="125515"/>
                  </a:cubicBezTo>
                  <a:cubicBezTo>
                    <a:pt x="243941" y="121887"/>
                    <a:pt x="244776" y="118718"/>
                    <a:pt x="246568" y="116091"/>
                  </a:cubicBezTo>
                  <a:cubicBezTo>
                    <a:pt x="248362" y="113422"/>
                    <a:pt x="250822" y="111462"/>
                    <a:pt x="254033" y="110086"/>
                  </a:cubicBezTo>
                  <a:cubicBezTo>
                    <a:pt x="257285" y="108710"/>
                    <a:pt x="260997" y="108001"/>
                    <a:pt x="265250" y="108001"/>
                  </a:cubicBezTo>
                  <a:cubicBezTo>
                    <a:pt x="268669" y="108001"/>
                    <a:pt x="271838" y="108377"/>
                    <a:pt x="274882" y="109086"/>
                  </a:cubicBezTo>
                  <a:cubicBezTo>
                    <a:pt x="277926" y="109794"/>
                    <a:pt x="280846" y="110837"/>
                    <a:pt x="283764" y="112130"/>
                  </a:cubicBezTo>
                  <a:lnTo>
                    <a:pt x="280095" y="121387"/>
                  </a:lnTo>
                  <a:cubicBezTo>
                    <a:pt x="277426" y="120261"/>
                    <a:pt x="274924" y="119344"/>
                    <a:pt x="272464" y="118676"/>
                  </a:cubicBezTo>
                  <a:cubicBezTo>
                    <a:pt x="270003" y="118009"/>
                    <a:pt x="267460" y="117676"/>
                    <a:pt x="264916" y="117676"/>
                  </a:cubicBezTo>
                  <a:cubicBezTo>
                    <a:pt x="262873" y="117676"/>
                    <a:pt x="261121" y="118009"/>
                    <a:pt x="259704" y="118676"/>
                  </a:cubicBezTo>
                  <a:cubicBezTo>
                    <a:pt x="258244" y="119260"/>
                    <a:pt x="257202" y="120178"/>
                    <a:pt x="256451" y="121303"/>
                  </a:cubicBezTo>
                  <a:cubicBezTo>
                    <a:pt x="255742" y="122429"/>
                    <a:pt x="255367" y="123764"/>
                    <a:pt x="255367" y="125265"/>
                  </a:cubicBezTo>
                  <a:cubicBezTo>
                    <a:pt x="255367" y="127016"/>
                    <a:pt x="255826" y="128476"/>
                    <a:pt x="256701" y="129685"/>
                  </a:cubicBezTo>
                  <a:cubicBezTo>
                    <a:pt x="257577" y="130894"/>
                    <a:pt x="258995" y="132020"/>
                    <a:pt x="260830" y="133104"/>
                  </a:cubicBezTo>
                  <a:cubicBezTo>
                    <a:pt x="262748" y="134147"/>
                    <a:pt x="265208" y="135314"/>
                    <a:pt x="268211" y="136607"/>
                  </a:cubicBezTo>
                  <a:cubicBezTo>
                    <a:pt x="271671" y="138108"/>
                    <a:pt x="274632" y="139651"/>
                    <a:pt x="277009" y="141277"/>
                  </a:cubicBezTo>
                  <a:cubicBezTo>
                    <a:pt x="279386" y="142904"/>
                    <a:pt x="281262" y="144822"/>
                    <a:pt x="282597" y="147115"/>
                  </a:cubicBezTo>
                  <a:cubicBezTo>
                    <a:pt x="283890" y="149409"/>
                    <a:pt x="284557" y="152203"/>
                    <a:pt x="284557" y="155580"/>
                  </a:cubicBezTo>
                  <a:close/>
                  <a:moveTo>
                    <a:pt x="324088" y="117676"/>
                  </a:moveTo>
                  <a:cubicBezTo>
                    <a:pt x="321127" y="117676"/>
                    <a:pt x="318500" y="118218"/>
                    <a:pt x="316248" y="119302"/>
                  </a:cubicBezTo>
                  <a:cubicBezTo>
                    <a:pt x="313955" y="120386"/>
                    <a:pt x="312037" y="121971"/>
                    <a:pt x="310410" y="123972"/>
                  </a:cubicBezTo>
                  <a:cubicBezTo>
                    <a:pt x="308826" y="126015"/>
                    <a:pt x="307616" y="128476"/>
                    <a:pt x="306824" y="131353"/>
                  </a:cubicBezTo>
                  <a:cubicBezTo>
                    <a:pt x="306032" y="134230"/>
                    <a:pt x="305656" y="137483"/>
                    <a:pt x="305656" y="141069"/>
                  </a:cubicBezTo>
                  <a:cubicBezTo>
                    <a:pt x="305656" y="145906"/>
                    <a:pt x="306282" y="150118"/>
                    <a:pt x="307616" y="153579"/>
                  </a:cubicBezTo>
                  <a:cubicBezTo>
                    <a:pt x="308909" y="156998"/>
                    <a:pt x="310952" y="159667"/>
                    <a:pt x="313621" y="161502"/>
                  </a:cubicBezTo>
                  <a:cubicBezTo>
                    <a:pt x="316373" y="163336"/>
                    <a:pt x="319834" y="164295"/>
                    <a:pt x="323963" y="164295"/>
                  </a:cubicBezTo>
                  <a:cubicBezTo>
                    <a:pt x="326715" y="164295"/>
                    <a:pt x="329342" y="164045"/>
                    <a:pt x="331886" y="163503"/>
                  </a:cubicBezTo>
                  <a:cubicBezTo>
                    <a:pt x="334429" y="162919"/>
                    <a:pt x="337140" y="162127"/>
                    <a:pt x="339975" y="161168"/>
                  </a:cubicBezTo>
                  <a:lnTo>
                    <a:pt x="339975" y="170967"/>
                  </a:lnTo>
                  <a:cubicBezTo>
                    <a:pt x="337306" y="172052"/>
                    <a:pt x="334679" y="172802"/>
                    <a:pt x="331969" y="173303"/>
                  </a:cubicBezTo>
                  <a:cubicBezTo>
                    <a:pt x="329300" y="173803"/>
                    <a:pt x="326256" y="174011"/>
                    <a:pt x="322795" y="174011"/>
                  </a:cubicBezTo>
                  <a:cubicBezTo>
                    <a:pt x="316207" y="174011"/>
                    <a:pt x="310744" y="172677"/>
                    <a:pt x="306449" y="169967"/>
                  </a:cubicBezTo>
                  <a:cubicBezTo>
                    <a:pt x="302154" y="167214"/>
                    <a:pt x="298901" y="163378"/>
                    <a:pt x="296816" y="158458"/>
                  </a:cubicBezTo>
                  <a:cubicBezTo>
                    <a:pt x="294690" y="153454"/>
                    <a:pt x="293689" y="147657"/>
                    <a:pt x="293689" y="141027"/>
                  </a:cubicBezTo>
                  <a:cubicBezTo>
                    <a:pt x="293689" y="136190"/>
                    <a:pt x="294314" y="131728"/>
                    <a:pt x="295649" y="127725"/>
                  </a:cubicBezTo>
                  <a:cubicBezTo>
                    <a:pt x="296983" y="123722"/>
                    <a:pt x="298985" y="120219"/>
                    <a:pt x="301487" y="117300"/>
                  </a:cubicBezTo>
                  <a:cubicBezTo>
                    <a:pt x="304030" y="114381"/>
                    <a:pt x="307241" y="112088"/>
                    <a:pt x="311036" y="110462"/>
                  </a:cubicBezTo>
                  <a:cubicBezTo>
                    <a:pt x="314830" y="108835"/>
                    <a:pt x="319125" y="108043"/>
                    <a:pt x="324088" y="108043"/>
                  </a:cubicBezTo>
                  <a:cubicBezTo>
                    <a:pt x="327340" y="108043"/>
                    <a:pt x="330467" y="108460"/>
                    <a:pt x="333637" y="109211"/>
                  </a:cubicBezTo>
                  <a:cubicBezTo>
                    <a:pt x="336764" y="109920"/>
                    <a:pt x="339767" y="110962"/>
                    <a:pt x="342519" y="112255"/>
                  </a:cubicBezTo>
                  <a:lnTo>
                    <a:pt x="338557" y="121679"/>
                  </a:lnTo>
                  <a:cubicBezTo>
                    <a:pt x="336264" y="120636"/>
                    <a:pt x="333887" y="119761"/>
                    <a:pt x="331469" y="118968"/>
                  </a:cubicBezTo>
                  <a:cubicBezTo>
                    <a:pt x="329050" y="118134"/>
                    <a:pt x="326631" y="117717"/>
                    <a:pt x="324088" y="117717"/>
                  </a:cubicBezTo>
                  <a:close/>
                  <a:moveTo>
                    <a:pt x="393476" y="173052"/>
                  </a:moveTo>
                  <a:lnTo>
                    <a:pt x="387638" y="156081"/>
                  </a:lnTo>
                  <a:lnTo>
                    <a:pt x="363452" y="156081"/>
                  </a:lnTo>
                  <a:lnTo>
                    <a:pt x="357697" y="173052"/>
                  </a:lnTo>
                  <a:lnTo>
                    <a:pt x="345480" y="173052"/>
                  </a:lnTo>
                  <a:lnTo>
                    <a:pt x="369039" y="108585"/>
                  </a:lnTo>
                  <a:lnTo>
                    <a:pt x="382175" y="108585"/>
                  </a:lnTo>
                  <a:lnTo>
                    <a:pt x="405735" y="173052"/>
                  </a:lnTo>
                  <a:lnTo>
                    <a:pt x="393517" y="173052"/>
                  </a:lnTo>
                  <a:close/>
                  <a:moveTo>
                    <a:pt x="379089" y="129643"/>
                  </a:moveTo>
                  <a:cubicBezTo>
                    <a:pt x="378881" y="128809"/>
                    <a:pt x="378505" y="127683"/>
                    <a:pt x="378005" y="126224"/>
                  </a:cubicBezTo>
                  <a:cubicBezTo>
                    <a:pt x="377504" y="124806"/>
                    <a:pt x="377046" y="123305"/>
                    <a:pt x="376587" y="121804"/>
                  </a:cubicBezTo>
                  <a:cubicBezTo>
                    <a:pt x="376170" y="120219"/>
                    <a:pt x="375836" y="118968"/>
                    <a:pt x="375586" y="117926"/>
                  </a:cubicBezTo>
                  <a:cubicBezTo>
                    <a:pt x="375253" y="119135"/>
                    <a:pt x="374919" y="120469"/>
                    <a:pt x="374419" y="122054"/>
                  </a:cubicBezTo>
                  <a:cubicBezTo>
                    <a:pt x="374002" y="123639"/>
                    <a:pt x="373585" y="125056"/>
                    <a:pt x="373168" y="126474"/>
                  </a:cubicBezTo>
                  <a:cubicBezTo>
                    <a:pt x="372792" y="127850"/>
                    <a:pt x="372501" y="128893"/>
                    <a:pt x="372250" y="129602"/>
                  </a:cubicBezTo>
                  <a:lnTo>
                    <a:pt x="366579" y="146156"/>
                  </a:lnTo>
                  <a:lnTo>
                    <a:pt x="384635" y="146156"/>
                  </a:lnTo>
                  <a:lnTo>
                    <a:pt x="379047" y="129602"/>
                  </a:lnTo>
                  <a:close/>
                  <a:moveTo>
                    <a:pt x="433298" y="108877"/>
                  </a:moveTo>
                  <a:cubicBezTo>
                    <a:pt x="441596" y="108877"/>
                    <a:pt x="447685" y="110628"/>
                    <a:pt x="451479" y="114089"/>
                  </a:cubicBezTo>
                  <a:cubicBezTo>
                    <a:pt x="455315" y="117551"/>
                    <a:pt x="457233" y="122346"/>
                    <a:pt x="457233" y="128476"/>
                  </a:cubicBezTo>
                  <a:cubicBezTo>
                    <a:pt x="457233" y="131228"/>
                    <a:pt x="456817" y="133855"/>
                    <a:pt x="455983" y="136399"/>
                  </a:cubicBezTo>
                  <a:cubicBezTo>
                    <a:pt x="455149" y="138859"/>
                    <a:pt x="453731" y="141069"/>
                    <a:pt x="451771" y="143070"/>
                  </a:cubicBezTo>
                  <a:cubicBezTo>
                    <a:pt x="449811" y="145030"/>
                    <a:pt x="447184" y="146615"/>
                    <a:pt x="443932" y="147741"/>
                  </a:cubicBezTo>
                  <a:cubicBezTo>
                    <a:pt x="440721" y="148867"/>
                    <a:pt x="436801" y="149450"/>
                    <a:pt x="432047" y="149450"/>
                  </a:cubicBezTo>
                  <a:lnTo>
                    <a:pt x="425667" y="149450"/>
                  </a:lnTo>
                  <a:lnTo>
                    <a:pt x="425667" y="173094"/>
                  </a:lnTo>
                  <a:lnTo>
                    <a:pt x="414158" y="173094"/>
                  </a:lnTo>
                  <a:lnTo>
                    <a:pt x="414158" y="108919"/>
                  </a:lnTo>
                  <a:lnTo>
                    <a:pt x="433298" y="108919"/>
                  </a:lnTo>
                  <a:close/>
                  <a:moveTo>
                    <a:pt x="432548" y="118384"/>
                  </a:moveTo>
                  <a:lnTo>
                    <a:pt x="425626" y="118384"/>
                  </a:lnTo>
                  <a:lnTo>
                    <a:pt x="425626" y="139860"/>
                  </a:lnTo>
                  <a:lnTo>
                    <a:pt x="430838" y="139860"/>
                  </a:lnTo>
                  <a:cubicBezTo>
                    <a:pt x="433924" y="139860"/>
                    <a:pt x="436593" y="139484"/>
                    <a:pt x="438761" y="138775"/>
                  </a:cubicBezTo>
                  <a:cubicBezTo>
                    <a:pt x="440971" y="138025"/>
                    <a:pt x="442680" y="136816"/>
                    <a:pt x="443806" y="135189"/>
                  </a:cubicBezTo>
                  <a:cubicBezTo>
                    <a:pt x="444932" y="133563"/>
                    <a:pt x="445516" y="131478"/>
                    <a:pt x="445516" y="128893"/>
                  </a:cubicBezTo>
                  <a:cubicBezTo>
                    <a:pt x="445516" y="125348"/>
                    <a:pt x="444474" y="122721"/>
                    <a:pt x="442389" y="120970"/>
                  </a:cubicBezTo>
                  <a:cubicBezTo>
                    <a:pt x="440262" y="119218"/>
                    <a:pt x="437051" y="118343"/>
                    <a:pt x="432590" y="118343"/>
                  </a:cubicBezTo>
                  <a:close/>
                  <a:moveTo>
                    <a:pt x="506272" y="173052"/>
                  </a:moveTo>
                  <a:lnTo>
                    <a:pt x="469785" y="173052"/>
                  </a:lnTo>
                  <a:lnTo>
                    <a:pt x="469785" y="108877"/>
                  </a:lnTo>
                  <a:lnTo>
                    <a:pt x="506272" y="108877"/>
                  </a:lnTo>
                  <a:lnTo>
                    <a:pt x="506272" y="118510"/>
                  </a:lnTo>
                  <a:lnTo>
                    <a:pt x="481294" y="118510"/>
                  </a:lnTo>
                  <a:lnTo>
                    <a:pt x="481294" y="134856"/>
                  </a:lnTo>
                  <a:lnTo>
                    <a:pt x="504687" y="134856"/>
                  </a:lnTo>
                  <a:lnTo>
                    <a:pt x="504687" y="144488"/>
                  </a:lnTo>
                  <a:lnTo>
                    <a:pt x="481294" y="144488"/>
                  </a:lnTo>
                  <a:lnTo>
                    <a:pt x="481294" y="163378"/>
                  </a:lnTo>
                  <a:lnTo>
                    <a:pt x="506272" y="163378"/>
                  </a:lnTo>
                  <a:lnTo>
                    <a:pt x="506272" y="173094"/>
                  </a:lnTo>
                  <a:close/>
                  <a:moveTo>
                    <a:pt x="557228" y="155497"/>
                  </a:moveTo>
                  <a:cubicBezTo>
                    <a:pt x="557228" y="159292"/>
                    <a:pt x="556311" y="162544"/>
                    <a:pt x="554435" y="165296"/>
                  </a:cubicBezTo>
                  <a:cubicBezTo>
                    <a:pt x="552600" y="168048"/>
                    <a:pt x="549889" y="170175"/>
                    <a:pt x="546345" y="171676"/>
                  </a:cubicBezTo>
                  <a:cubicBezTo>
                    <a:pt x="542884" y="173177"/>
                    <a:pt x="538714" y="173928"/>
                    <a:pt x="533835" y="173928"/>
                  </a:cubicBezTo>
                  <a:cubicBezTo>
                    <a:pt x="531500" y="173928"/>
                    <a:pt x="529248" y="173803"/>
                    <a:pt x="527080" y="173469"/>
                  </a:cubicBezTo>
                  <a:cubicBezTo>
                    <a:pt x="524995" y="173261"/>
                    <a:pt x="522993" y="172844"/>
                    <a:pt x="521075" y="172302"/>
                  </a:cubicBezTo>
                  <a:cubicBezTo>
                    <a:pt x="519240" y="171760"/>
                    <a:pt x="517489" y="171092"/>
                    <a:pt x="515863" y="170342"/>
                  </a:cubicBezTo>
                  <a:lnTo>
                    <a:pt x="515863" y="159542"/>
                  </a:lnTo>
                  <a:cubicBezTo>
                    <a:pt x="518574" y="160751"/>
                    <a:pt x="521534" y="161835"/>
                    <a:pt x="524745" y="162878"/>
                  </a:cubicBezTo>
                  <a:cubicBezTo>
                    <a:pt x="527997" y="163837"/>
                    <a:pt x="531292" y="164337"/>
                    <a:pt x="534628" y="164337"/>
                  </a:cubicBezTo>
                  <a:cubicBezTo>
                    <a:pt x="537255" y="164337"/>
                    <a:pt x="539298" y="164004"/>
                    <a:pt x="540924" y="163336"/>
                  </a:cubicBezTo>
                  <a:cubicBezTo>
                    <a:pt x="542634" y="162628"/>
                    <a:pt x="543843" y="161668"/>
                    <a:pt x="544594" y="160459"/>
                  </a:cubicBezTo>
                  <a:cubicBezTo>
                    <a:pt x="545386" y="159208"/>
                    <a:pt x="545761" y="157749"/>
                    <a:pt x="545761" y="156164"/>
                  </a:cubicBezTo>
                  <a:cubicBezTo>
                    <a:pt x="545761" y="154371"/>
                    <a:pt x="545261" y="152828"/>
                    <a:pt x="544218" y="151577"/>
                  </a:cubicBezTo>
                  <a:cubicBezTo>
                    <a:pt x="543218" y="150326"/>
                    <a:pt x="541716" y="149159"/>
                    <a:pt x="539715" y="148074"/>
                  </a:cubicBezTo>
                  <a:cubicBezTo>
                    <a:pt x="537755" y="146990"/>
                    <a:pt x="535295" y="145864"/>
                    <a:pt x="532334" y="144655"/>
                  </a:cubicBezTo>
                  <a:cubicBezTo>
                    <a:pt x="530374" y="143821"/>
                    <a:pt x="528415" y="142904"/>
                    <a:pt x="526496" y="141861"/>
                  </a:cubicBezTo>
                  <a:cubicBezTo>
                    <a:pt x="524662" y="140777"/>
                    <a:pt x="522993" y="139484"/>
                    <a:pt x="521451" y="137983"/>
                  </a:cubicBezTo>
                  <a:cubicBezTo>
                    <a:pt x="519949" y="136482"/>
                    <a:pt x="518740" y="134689"/>
                    <a:pt x="517865" y="132687"/>
                  </a:cubicBezTo>
                  <a:cubicBezTo>
                    <a:pt x="516947" y="130644"/>
                    <a:pt x="516530" y="128226"/>
                    <a:pt x="516530" y="125515"/>
                  </a:cubicBezTo>
                  <a:cubicBezTo>
                    <a:pt x="516530" y="121887"/>
                    <a:pt x="517448" y="118718"/>
                    <a:pt x="519157" y="116091"/>
                  </a:cubicBezTo>
                  <a:cubicBezTo>
                    <a:pt x="520950" y="113422"/>
                    <a:pt x="523452" y="111462"/>
                    <a:pt x="526621" y="110086"/>
                  </a:cubicBezTo>
                  <a:cubicBezTo>
                    <a:pt x="529874" y="108710"/>
                    <a:pt x="533627" y="108001"/>
                    <a:pt x="537839" y="108001"/>
                  </a:cubicBezTo>
                  <a:cubicBezTo>
                    <a:pt x="541258" y="108001"/>
                    <a:pt x="544510" y="108377"/>
                    <a:pt x="547471" y="109086"/>
                  </a:cubicBezTo>
                  <a:cubicBezTo>
                    <a:pt x="550473" y="109794"/>
                    <a:pt x="553434" y="110837"/>
                    <a:pt x="556353" y="112130"/>
                  </a:cubicBezTo>
                  <a:lnTo>
                    <a:pt x="552683" y="121387"/>
                  </a:lnTo>
                  <a:cubicBezTo>
                    <a:pt x="550056" y="120261"/>
                    <a:pt x="547513" y="119344"/>
                    <a:pt x="545053" y="118676"/>
                  </a:cubicBezTo>
                  <a:cubicBezTo>
                    <a:pt x="542634" y="118009"/>
                    <a:pt x="540090" y="117676"/>
                    <a:pt x="537505" y="117676"/>
                  </a:cubicBezTo>
                  <a:cubicBezTo>
                    <a:pt x="535462" y="117676"/>
                    <a:pt x="533710" y="118009"/>
                    <a:pt x="532292" y="118676"/>
                  </a:cubicBezTo>
                  <a:cubicBezTo>
                    <a:pt x="530833" y="119260"/>
                    <a:pt x="529790" y="120178"/>
                    <a:pt x="529040" y="121303"/>
                  </a:cubicBezTo>
                  <a:cubicBezTo>
                    <a:pt x="528331" y="122429"/>
                    <a:pt x="527956" y="123764"/>
                    <a:pt x="527956" y="125265"/>
                  </a:cubicBezTo>
                  <a:cubicBezTo>
                    <a:pt x="527956" y="127016"/>
                    <a:pt x="528415" y="128476"/>
                    <a:pt x="529290" y="129685"/>
                  </a:cubicBezTo>
                  <a:cubicBezTo>
                    <a:pt x="530207" y="130894"/>
                    <a:pt x="531584" y="132020"/>
                    <a:pt x="533418" y="133104"/>
                  </a:cubicBezTo>
                  <a:cubicBezTo>
                    <a:pt x="535336" y="134147"/>
                    <a:pt x="537839" y="135314"/>
                    <a:pt x="540799" y="136607"/>
                  </a:cubicBezTo>
                  <a:cubicBezTo>
                    <a:pt x="544302" y="138108"/>
                    <a:pt x="547221" y="139651"/>
                    <a:pt x="549598" y="141277"/>
                  </a:cubicBezTo>
                  <a:cubicBezTo>
                    <a:pt x="552016" y="142904"/>
                    <a:pt x="553851" y="144822"/>
                    <a:pt x="555185" y="147115"/>
                  </a:cubicBezTo>
                  <a:cubicBezTo>
                    <a:pt x="556520" y="149409"/>
                    <a:pt x="557146" y="152203"/>
                    <a:pt x="557146" y="155580"/>
                  </a:cubicBez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28" name="Graphic 5">
            <a:extLst>
              <a:ext uri="{FF2B5EF4-FFF2-40B4-BE49-F238E27FC236}">
                <a16:creationId xmlns:a16="http://schemas.microsoft.com/office/drawing/2014/main" id="{BF6B1B2C-A8E0-248B-FC0C-9450D3F3F88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20585" y="5701618"/>
            <a:ext cx="1081877" cy="750451"/>
            <a:chOff x="4373880" y="1028314"/>
            <a:chExt cx="777651" cy="539422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7B8F7A0-9B69-CD0E-9FF0-348F4FBB7B79}"/>
                </a:ext>
              </a:extLst>
            </p:cNvPr>
            <p:cNvSpPr/>
            <p:nvPr/>
          </p:nvSpPr>
          <p:spPr>
            <a:xfrm>
              <a:off x="4373880" y="1028314"/>
              <a:ext cx="777651" cy="539422"/>
            </a:xfrm>
            <a:custGeom>
              <a:avLst/>
              <a:gdLst>
                <a:gd name="connsiteX0" fmla="*/ 0 w 777651"/>
                <a:gd name="connsiteY0" fmla="*/ 0 h 539422"/>
                <a:gd name="connsiteX1" fmla="*/ 777651 w 777651"/>
                <a:gd name="connsiteY1" fmla="*/ 0 h 539422"/>
                <a:gd name="connsiteX2" fmla="*/ 777651 w 777651"/>
                <a:gd name="connsiteY2" fmla="*/ 539423 h 539422"/>
                <a:gd name="connsiteX3" fmla="*/ 0 w 777651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7651" h="539422">
                  <a:moveTo>
                    <a:pt x="0" y="0"/>
                  </a:moveTo>
                  <a:lnTo>
                    <a:pt x="777651" y="0"/>
                  </a:lnTo>
                  <a:lnTo>
                    <a:pt x="777651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FCE986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72433D2-7B63-202F-607C-1596332A9D84}"/>
                </a:ext>
              </a:extLst>
            </p:cNvPr>
            <p:cNvSpPr/>
            <p:nvPr/>
          </p:nvSpPr>
          <p:spPr>
            <a:xfrm>
              <a:off x="4448939" y="1322753"/>
              <a:ext cx="622488" cy="173969"/>
            </a:xfrm>
            <a:custGeom>
              <a:avLst/>
              <a:gdLst>
                <a:gd name="connsiteX0" fmla="*/ 24394 w 622488"/>
                <a:gd name="connsiteY0" fmla="*/ 959 h 173969"/>
                <a:gd name="connsiteX1" fmla="*/ 42533 w 622488"/>
                <a:gd name="connsiteY1" fmla="*/ 6171 h 173969"/>
                <a:gd name="connsiteX2" fmla="*/ 48288 w 622488"/>
                <a:gd name="connsiteY2" fmla="*/ 20558 h 173969"/>
                <a:gd name="connsiteX3" fmla="*/ 47037 w 622488"/>
                <a:gd name="connsiteY3" fmla="*/ 28481 h 173969"/>
                <a:gd name="connsiteX4" fmla="*/ 42825 w 622488"/>
                <a:gd name="connsiteY4" fmla="*/ 35153 h 173969"/>
                <a:gd name="connsiteX5" fmla="*/ 34986 w 622488"/>
                <a:gd name="connsiteY5" fmla="*/ 39823 h 173969"/>
                <a:gd name="connsiteX6" fmla="*/ 23101 w 622488"/>
                <a:gd name="connsiteY6" fmla="*/ 41533 h 173969"/>
                <a:gd name="connsiteX7" fmla="*/ 16721 w 622488"/>
                <a:gd name="connsiteY7" fmla="*/ 41533 h 173969"/>
                <a:gd name="connsiteX8" fmla="*/ 16721 w 622488"/>
                <a:gd name="connsiteY8" fmla="*/ 65176 h 173969"/>
                <a:gd name="connsiteX9" fmla="*/ 5212 w 622488"/>
                <a:gd name="connsiteY9" fmla="*/ 65176 h 173969"/>
                <a:gd name="connsiteX10" fmla="*/ 5212 w 622488"/>
                <a:gd name="connsiteY10" fmla="*/ 1001 h 173969"/>
                <a:gd name="connsiteX11" fmla="*/ 24352 w 622488"/>
                <a:gd name="connsiteY11" fmla="*/ 1001 h 173969"/>
                <a:gd name="connsiteX12" fmla="*/ 23685 w 622488"/>
                <a:gd name="connsiteY12" fmla="*/ 10508 h 173969"/>
                <a:gd name="connsiteX13" fmla="*/ 16763 w 622488"/>
                <a:gd name="connsiteY13" fmla="*/ 10508 h 173969"/>
                <a:gd name="connsiteX14" fmla="*/ 16763 w 622488"/>
                <a:gd name="connsiteY14" fmla="*/ 31983 h 173969"/>
                <a:gd name="connsiteX15" fmla="*/ 21975 w 622488"/>
                <a:gd name="connsiteY15" fmla="*/ 31983 h 173969"/>
                <a:gd name="connsiteX16" fmla="*/ 29898 w 622488"/>
                <a:gd name="connsiteY16" fmla="*/ 30899 h 173969"/>
                <a:gd name="connsiteX17" fmla="*/ 34944 w 622488"/>
                <a:gd name="connsiteY17" fmla="*/ 27313 h 173969"/>
                <a:gd name="connsiteX18" fmla="*/ 36654 w 622488"/>
                <a:gd name="connsiteY18" fmla="*/ 21016 h 173969"/>
                <a:gd name="connsiteX19" fmla="*/ 33526 w 622488"/>
                <a:gd name="connsiteY19" fmla="*/ 13094 h 173969"/>
                <a:gd name="connsiteX20" fmla="*/ 23727 w 622488"/>
                <a:gd name="connsiteY20" fmla="*/ 10467 h 173969"/>
                <a:gd name="connsiteX21" fmla="*/ 118259 w 622488"/>
                <a:gd name="connsiteY21" fmla="*/ 32984 h 173969"/>
                <a:gd name="connsiteX22" fmla="*/ 116383 w 622488"/>
                <a:gd name="connsiteY22" fmla="*/ 46578 h 173969"/>
                <a:gd name="connsiteX23" fmla="*/ 110795 w 622488"/>
                <a:gd name="connsiteY23" fmla="*/ 57003 h 173969"/>
                <a:gd name="connsiteX24" fmla="*/ 101371 w 622488"/>
                <a:gd name="connsiteY24" fmla="*/ 63758 h 173969"/>
                <a:gd name="connsiteX25" fmla="*/ 88069 w 622488"/>
                <a:gd name="connsiteY25" fmla="*/ 66093 h 173969"/>
                <a:gd name="connsiteX26" fmla="*/ 74600 w 622488"/>
                <a:gd name="connsiteY26" fmla="*/ 63758 h 173969"/>
                <a:gd name="connsiteX27" fmla="*/ 65259 w 622488"/>
                <a:gd name="connsiteY27" fmla="*/ 57003 h 173969"/>
                <a:gd name="connsiteX28" fmla="*/ 59672 w 622488"/>
                <a:gd name="connsiteY28" fmla="*/ 46495 h 173969"/>
                <a:gd name="connsiteX29" fmla="*/ 57879 w 622488"/>
                <a:gd name="connsiteY29" fmla="*/ 32901 h 173969"/>
                <a:gd name="connsiteX30" fmla="*/ 61131 w 622488"/>
                <a:gd name="connsiteY30" fmla="*/ 15554 h 173969"/>
                <a:gd name="connsiteX31" fmla="*/ 71097 w 622488"/>
                <a:gd name="connsiteY31" fmla="*/ 4128 h 173969"/>
                <a:gd name="connsiteX32" fmla="*/ 88194 w 622488"/>
                <a:gd name="connsiteY32" fmla="*/ 0 h 173969"/>
                <a:gd name="connsiteX33" fmla="*/ 104999 w 622488"/>
                <a:gd name="connsiteY33" fmla="*/ 4128 h 173969"/>
                <a:gd name="connsiteX34" fmla="*/ 114965 w 622488"/>
                <a:gd name="connsiteY34" fmla="*/ 15637 h 173969"/>
                <a:gd name="connsiteX35" fmla="*/ 118301 w 622488"/>
                <a:gd name="connsiteY35" fmla="*/ 32984 h 173969"/>
                <a:gd name="connsiteX36" fmla="*/ 69971 w 622488"/>
                <a:gd name="connsiteY36" fmla="*/ 32984 h 173969"/>
                <a:gd name="connsiteX37" fmla="*/ 71848 w 622488"/>
                <a:gd name="connsiteY37" fmla="*/ 45494 h 173969"/>
                <a:gd name="connsiteX38" fmla="*/ 77769 w 622488"/>
                <a:gd name="connsiteY38" fmla="*/ 53500 h 173969"/>
                <a:gd name="connsiteX39" fmla="*/ 88027 w 622488"/>
                <a:gd name="connsiteY39" fmla="*/ 56294 h 173969"/>
                <a:gd name="connsiteX40" fmla="*/ 98369 w 622488"/>
                <a:gd name="connsiteY40" fmla="*/ 53500 h 173969"/>
                <a:gd name="connsiteX41" fmla="*/ 104207 w 622488"/>
                <a:gd name="connsiteY41" fmla="*/ 45494 h 173969"/>
                <a:gd name="connsiteX42" fmla="*/ 106083 w 622488"/>
                <a:gd name="connsiteY42" fmla="*/ 32984 h 173969"/>
                <a:gd name="connsiteX43" fmla="*/ 101871 w 622488"/>
                <a:gd name="connsiteY43" fmla="*/ 15887 h 173969"/>
                <a:gd name="connsiteX44" fmla="*/ 88111 w 622488"/>
                <a:gd name="connsiteY44" fmla="*/ 9674 h 173969"/>
                <a:gd name="connsiteX45" fmla="*/ 77769 w 622488"/>
                <a:gd name="connsiteY45" fmla="*/ 12468 h 173969"/>
                <a:gd name="connsiteX46" fmla="*/ 71848 w 622488"/>
                <a:gd name="connsiteY46" fmla="*/ 20474 h 173969"/>
                <a:gd name="connsiteX47" fmla="*/ 69971 w 622488"/>
                <a:gd name="connsiteY47" fmla="*/ 32984 h 173969"/>
                <a:gd name="connsiteX48" fmla="*/ 131895 w 622488"/>
                <a:gd name="connsiteY48" fmla="*/ 65176 h 173969"/>
                <a:gd name="connsiteX49" fmla="*/ 131895 w 622488"/>
                <a:gd name="connsiteY49" fmla="*/ 1001 h 173969"/>
                <a:gd name="connsiteX50" fmla="*/ 143404 w 622488"/>
                <a:gd name="connsiteY50" fmla="*/ 1001 h 173969"/>
                <a:gd name="connsiteX51" fmla="*/ 143404 w 622488"/>
                <a:gd name="connsiteY51" fmla="*/ 55502 h 173969"/>
                <a:gd name="connsiteX52" fmla="*/ 170175 w 622488"/>
                <a:gd name="connsiteY52" fmla="*/ 55502 h 173969"/>
                <a:gd name="connsiteX53" fmla="*/ 170175 w 622488"/>
                <a:gd name="connsiteY53" fmla="*/ 65218 h 173969"/>
                <a:gd name="connsiteX54" fmla="*/ 131895 w 622488"/>
                <a:gd name="connsiteY54" fmla="*/ 65218 h 173969"/>
                <a:gd name="connsiteX55" fmla="*/ 203117 w 622488"/>
                <a:gd name="connsiteY55" fmla="*/ 65176 h 173969"/>
                <a:gd name="connsiteX56" fmla="*/ 176138 w 622488"/>
                <a:gd name="connsiteY56" fmla="*/ 65176 h 173969"/>
                <a:gd name="connsiteX57" fmla="*/ 176138 w 622488"/>
                <a:gd name="connsiteY57" fmla="*/ 58629 h 173969"/>
                <a:gd name="connsiteX58" fmla="*/ 183852 w 622488"/>
                <a:gd name="connsiteY58" fmla="*/ 55752 h 173969"/>
                <a:gd name="connsiteX59" fmla="*/ 183852 w 622488"/>
                <a:gd name="connsiteY59" fmla="*/ 10550 h 173969"/>
                <a:gd name="connsiteX60" fmla="*/ 176138 w 622488"/>
                <a:gd name="connsiteY60" fmla="*/ 7589 h 173969"/>
                <a:gd name="connsiteX61" fmla="*/ 176138 w 622488"/>
                <a:gd name="connsiteY61" fmla="*/ 1042 h 173969"/>
                <a:gd name="connsiteX62" fmla="*/ 203117 w 622488"/>
                <a:gd name="connsiteY62" fmla="*/ 1042 h 173969"/>
                <a:gd name="connsiteX63" fmla="*/ 203117 w 622488"/>
                <a:gd name="connsiteY63" fmla="*/ 7589 h 173969"/>
                <a:gd name="connsiteX64" fmla="*/ 195403 w 622488"/>
                <a:gd name="connsiteY64" fmla="*/ 10550 h 173969"/>
                <a:gd name="connsiteX65" fmla="*/ 195403 w 622488"/>
                <a:gd name="connsiteY65" fmla="*/ 55752 h 173969"/>
                <a:gd name="connsiteX66" fmla="*/ 203117 w 622488"/>
                <a:gd name="connsiteY66" fmla="*/ 58629 h 173969"/>
                <a:gd name="connsiteX67" fmla="*/ 203117 w 622488"/>
                <a:gd name="connsiteY67" fmla="*/ 65176 h 173969"/>
                <a:gd name="connsiteX68" fmla="*/ 241939 w 622488"/>
                <a:gd name="connsiteY68" fmla="*/ 9799 h 173969"/>
                <a:gd name="connsiteX69" fmla="*/ 234100 w 622488"/>
                <a:gd name="connsiteY69" fmla="*/ 11426 h 173969"/>
                <a:gd name="connsiteX70" fmla="*/ 228262 w 622488"/>
                <a:gd name="connsiteY70" fmla="*/ 16096 h 173969"/>
                <a:gd name="connsiteX71" fmla="*/ 224676 w 622488"/>
                <a:gd name="connsiteY71" fmla="*/ 23477 h 173969"/>
                <a:gd name="connsiteX72" fmla="*/ 223508 w 622488"/>
                <a:gd name="connsiteY72" fmla="*/ 33193 h 173969"/>
                <a:gd name="connsiteX73" fmla="*/ 225468 w 622488"/>
                <a:gd name="connsiteY73" fmla="*/ 45702 h 173969"/>
                <a:gd name="connsiteX74" fmla="*/ 231473 w 622488"/>
                <a:gd name="connsiteY74" fmla="*/ 53625 h 173969"/>
                <a:gd name="connsiteX75" fmla="*/ 241815 w 622488"/>
                <a:gd name="connsiteY75" fmla="*/ 56419 h 173969"/>
                <a:gd name="connsiteX76" fmla="*/ 249737 w 622488"/>
                <a:gd name="connsiteY76" fmla="*/ 55627 h 173969"/>
                <a:gd name="connsiteX77" fmla="*/ 257827 w 622488"/>
                <a:gd name="connsiteY77" fmla="*/ 53292 h 173969"/>
                <a:gd name="connsiteX78" fmla="*/ 257827 w 622488"/>
                <a:gd name="connsiteY78" fmla="*/ 63091 h 173969"/>
                <a:gd name="connsiteX79" fmla="*/ 249821 w 622488"/>
                <a:gd name="connsiteY79" fmla="*/ 65426 h 173969"/>
                <a:gd name="connsiteX80" fmla="*/ 240647 w 622488"/>
                <a:gd name="connsiteY80" fmla="*/ 66135 h 173969"/>
                <a:gd name="connsiteX81" fmla="*/ 224301 w 622488"/>
                <a:gd name="connsiteY81" fmla="*/ 62090 h 173969"/>
                <a:gd name="connsiteX82" fmla="*/ 214668 w 622488"/>
                <a:gd name="connsiteY82" fmla="*/ 50581 h 173969"/>
                <a:gd name="connsiteX83" fmla="*/ 211541 w 622488"/>
                <a:gd name="connsiteY83" fmla="*/ 33151 h 173969"/>
                <a:gd name="connsiteX84" fmla="*/ 213500 w 622488"/>
                <a:gd name="connsiteY84" fmla="*/ 19849 h 173969"/>
                <a:gd name="connsiteX85" fmla="*/ 219338 w 622488"/>
                <a:gd name="connsiteY85" fmla="*/ 9424 h 173969"/>
                <a:gd name="connsiteX86" fmla="*/ 228888 w 622488"/>
                <a:gd name="connsiteY86" fmla="*/ 2585 h 173969"/>
                <a:gd name="connsiteX87" fmla="*/ 241939 w 622488"/>
                <a:gd name="connsiteY87" fmla="*/ 167 h 173969"/>
                <a:gd name="connsiteX88" fmla="*/ 251489 w 622488"/>
                <a:gd name="connsiteY88" fmla="*/ 1334 h 173969"/>
                <a:gd name="connsiteX89" fmla="*/ 260371 w 622488"/>
                <a:gd name="connsiteY89" fmla="*/ 4378 h 173969"/>
                <a:gd name="connsiteX90" fmla="*/ 256409 w 622488"/>
                <a:gd name="connsiteY90" fmla="*/ 13802 h 173969"/>
                <a:gd name="connsiteX91" fmla="*/ 249320 w 622488"/>
                <a:gd name="connsiteY91" fmla="*/ 11092 h 173969"/>
                <a:gd name="connsiteX92" fmla="*/ 241939 w 622488"/>
                <a:gd name="connsiteY92" fmla="*/ 9841 h 173969"/>
                <a:gd name="connsiteX93" fmla="*/ 290394 w 622488"/>
                <a:gd name="connsiteY93" fmla="*/ 29315 h 173969"/>
                <a:gd name="connsiteX94" fmla="*/ 305031 w 622488"/>
                <a:gd name="connsiteY94" fmla="*/ 1001 h 173969"/>
                <a:gd name="connsiteX95" fmla="*/ 317457 w 622488"/>
                <a:gd name="connsiteY95" fmla="*/ 1001 h 173969"/>
                <a:gd name="connsiteX96" fmla="*/ 296149 w 622488"/>
                <a:gd name="connsiteY96" fmla="*/ 40198 h 173969"/>
                <a:gd name="connsiteX97" fmla="*/ 296149 w 622488"/>
                <a:gd name="connsiteY97" fmla="*/ 65176 h 173969"/>
                <a:gd name="connsiteX98" fmla="*/ 284640 w 622488"/>
                <a:gd name="connsiteY98" fmla="*/ 65176 h 173969"/>
                <a:gd name="connsiteX99" fmla="*/ 284640 w 622488"/>
                <a:gd name="connsiteY99" fmla="*/ 40615 h 173969"/>
                <a:gd name="connsiteX100" fmla="*/ 263331 w 622488"/>
                <a:gd name="connsiteY100" fmla="*/ 959 h 173969"/>
                <a:gd name="connsiteX101" fmla="*/ 275841 w 622488"/>
                <a:gd name="connsiteY101" fmla="*/ 959 h 173969"/>
                <a:gd name="connsiteX102" fmla="*/ 290394 w 622488"/>
                <a:gd name="connsiteY102" fmla="*/ 29273 h 173969"/>
                <a:gd name="connsiteX103" fmla="*/ 26979 w 622488"/>
                <a:gd name="connsiteY103" fmla="*/ 173052 h 173969"/>
                <a:gd name="connsiteX104" fmla="*/ 0 w 622488"/>
                <a:gd name="connsiteY104" fmla="*/ 173052 h 173969"/>
                <a:gd name="connsiteX105" fmla="*/ 0 w 622488"/>
                <a:gd name="connsiteY105" fmla="*/ 166506 h 173969"/>
                <a:gd name="connsiteX106" fmla="*/ 7714 w 622488"/>
                <a:gd name="connsiteY106" fmla="*/ 163628 h 173969"/>
                <a:gd name="connsiteX107" fmla="*/ 7714 w 622488"/>
                <a:gd name="connsiteY107" fmla="*/ 118426 h 173969"/>
                <a:gd name="connsiteX108" fmla="*/ 0 w 622488"/>
                <a:gd name="connsiteY108" fmla="*/ 115466 h 173969"/>
                <a:gd name="connsiteX109" fmla="*/ 0 w 622488"/>
                <a:gd name="connsiteY109" fmla="*/ 108919 h 173969"/>
                <a:gd name="connsiteX110" fmla="*/ 26979 w 622488"/>
                <a:gd name="connsiteY110" fmla="*/ 108919 h 173969"/>
                <a:gd name="connsiteX111" fmla="*/ 26979 w 622488"/>
                <a:gd name="connsiteY111" fmla="*/ 115466 h 173969"/>
                <a:gd name="connsiteX112" fmla="*/ 19265 w 622488"/>
                <a:gd name="connsiteY112" fmla="*/ 118426 h 173969"/>
                <a:gd name="connsiteX113" fmla="*/ 19265 w 622488"/>
                <a:gd name="connsiteY113" fmla="*/ 163628 h 173969"/>
                <a:gd name="connsiteX114" fmla="*/ 26979 w 622488"/>
                <a:gd name="connsiteY114" fmla="*/ 166506 h 173969"/>
                <a:gd name="connsiteX115" fmla="*/ 26979 w 622488"/>
                <a:gd name="connsiteY115" fmla="*/ 173052 h 173969"/>
                <a:gd name="connsiteX116" fmla="*/ 93073 w 622488"/>
                <a:gd name="connsiteY116" fmla="*/ 173052 h 173969"/>
                <a:gd name="connsiteX117" fmla="*/ 78770 w 622488"/>
                <a:gd name="connsiteY117" fmla="*/ 173052 h 173969"/>
                <a:gd name="connsiteX118" fmla="*/ 48371 w 622488"/>
                <a:gd name="connsiteY118" fmla="*/ 122721 h 173969"/>
                <a:gd name="connsiteX119" fmla="*/ 47996 w 622488"/>
                <a:gd name="connsiteY119" fmla="*/ 122721 h 173969"/>
                <a:gd name="connsiteX120" fmla="*/ 48163 w 622488"/>
                <a:gd name="connsiteY120" fmla="*/ 126933 h 173969"/>
                <a:gd name="connsiteX121" fmla="*/ 48413 w 622488"/>
                <a:gd name="connsiteY121" fmla="*/ 131436 h 173969"/>
                <a:gd name="connsiteX122" fmla="*/ 48580 w 622488"/>
                <a:gd name="connsiteY122" fmla="*/ 136023 h 173969"/>
                <a:gd name="connsiteX123" fmla="*/ 48747 w 622488"/>
                <a:gd name="connsiteY123" fmla="*/ 140694 h 173969"/>
                <a:gd name="connsiteX124" fmla="*/ 48747 w 622488"/>
                <a:gd name="connsiteY124" fmla="*/ 173052 h 173969"/>
                <a:gd name="connsiteX125" fmla="*/ 38405 w 622488"/>
                <a:gd name="connsiteY125" fmla="*/ 173052 h 173969"/>
                <a:gd name="connsiteX126" fmla="*/ 38405 w 622488"/>
                <a:gd name="connsiteY126" fmla="*/ 108877 h 173969"/>
                <a:gd name="connsiteX127" fmla="*/ 52625 w 622488"/>
                <a:gd name="connsiteY127" fmla="*/ 108877 h 173969"/>
                <a:gd name="connsiteX128" fmla="*/ 82940 w 622488"/>
                <a:gd name="connsiteY128" fmla="*/ 158875 h 173969"/>
                <a:gd name="connsiteX129" fmla="*/ 83190 w 622488"/>
                <a:gd name="connsiteY129" fmla="*/ 158875 h 173969"/>
                <a:gd name="connsiteX130" fmla="*/ 83023 w 622488"/>
                <a:gd name="connsiteY130" fmla="*/ 154997 h 173969"/>
                <a:gd name="connsiteX131" fmla="*/ 82857 w 622488"/>
                <a:gd name="connsiteY131" fmla="*/ 150576 h 173969"/>
                <a:gd name="connsiteX132" fmla="*/ 82773 w 622488"/>
                <a:gd name="connsiteY132" fmla="*/ 145989 h 173969"/>
                <a:gd name="connsiteX133" fmla="*/ 82606 w 622488"/>
                <a:gd name="connsiteY133" fmla="*/ 141486 h 173969"/>
                <a:gd name="connsiteX134" fmla="*/ 82606 w 622488"/>
                <a:gd name="connsiteY134" fmla="*/ 108835 h 173969"/>
                <a:gd name="connsiteX135" fmla="*/ 93031 w 622488"/>
                <a:gd name="connsiteY135" fmla="*/ 108835 h 173969"/>
                <a:gd name="connsiteX136" fmla="*/ 93031 w 622488"/>
                <a:gd name="connsiteY136" fmla="*/ 173011 h 173969"/>
                <a:gd name="connsiteX137" fmla="*/ 164379 w 622488"/>
                <a:gd name="connsiteY137" fmla="*/ 173052 h 173969"/>
                <a:gd name="connsiteX138" fmla="*/ 150076 w 622488"/>
                <a:gd name="connsiteY138" fmla="*/ 173052 h 173969"/>
                <a:gd name="connsiteX139" fmla="*/ 119677 w 622488"/>
                <a:gd name="connsiteY139" fmla="*/ 122721 h 173969"/>
                <a:gd name="connsiteX140" fmla="*/ 119302 w 622488"/>
                <a:gd name="connsiteY140" fmla="*/ 122721 h 173969"/>
                <a:gd name="connsiteX141" fmla="*/ 119468 w 622488"/>
                <a:gd name="connsiteY141" fmla="*/ 126933 h 173969"/>
                <a:gd name="connsiteX142" fmla="*/ 119719 w 622488"/>
                <a:gd name="connsiteY142" fmla="*/ 131436 h 173969"/>
                <a:gd name="connsiteX143" fmla="*/ 119886 w 622488"/>
                <a:gd name="connsiteY143" fmla="*/ 136023 h 173969"/>
                <a:gd name="connsiteX144" fmla="*/ 120052 w 622488"/>
                <a:gd name="connsiteY144" fmla="*/ 140694 h 173969"/>
                <a:gd name="connsiteX145" fmla="*/ 120052 w 622488"/>
                <a:gd name="connsiteY145" fmla="*/ 173052 h 173969"/>
                <a:gd name="connsiteX146" fmla="*/ 109711 w 622488"/>
                <a:gd name="connsiteY146" fmla="*/ 173052 h 173969"/>
                <a:gd name="connsiteX147" fmla="*/ 109711 w 622488"/>
                <a:gd name="connsiteY147" fmla="*/ 108877 h 173969"/>
                <a:gd name="connsiteX148" fmla="*/ 123930 w 622488"/>
                <a:gd name="connsiteY148" fmla="*/ 108877 h 173969"/>
                <a:gd name="connsiteX149" fmla="*/ 154246 w 622488"/>
                <a:gd name="connsiteY149" fmla="*/ 158875 h 173969"/>
                <a:gd name="connsiteX150" fmla="*/ 154496 w 622488"/>
                <a:gd name="connsiteY150" fmla="*/ 158875 h 173969"/>
                <a:gd name="connsiteX151" fmla="*/ 154329 w 622488"/>
                <a:gd name="connsiteY151" fmla="*/ 154997 h 173969"/>
                <a:gd name="connsiteX152" fmla="*/ 154162 w 622488"/>
                <a:gd name="connsiteY152" fmla="*/ 150576 h 173969"/>
                <a:gd name="connsiteX153" fmla="*/ 154079 w 622488"/>
                <a:gd name="connsiteY153" fmla="*/ 145989 h 173969"/>
                <a:gd name="connsiteX154" fmla="*/ 153912 w 622488"/>
                <a:gd name="connsiteY154" fmla="*/ 141486 h 173969"/>
                <a:gd name="connsiteX155" fmla="*/ 153912 w 622488"/>
                <a:gd name="connsiteY155" fmla="*/ 108835 h 173969"/>
                <a:gd name="connsiteX156" fmla="*/ 164337 w 622488"/>
                <a:gd name="connsiteY156" fmla="*/ 108835 h 173969"/>
                <a:gd name="connsiteX157" fmla="*/ 164337 w 622488"/>
                <a:gd name="connsiteY157" fmla="*/ 173011 h 173969"/>
                <a:gd name="connsiteX158" fmla="*/ 238437 w 622488"/>
                <a:gd name="connsiteY158" fmla="*/ 140860 h 173969"/>
                <a:gd name="connsiteX159" fmla="*/ 236560 w 622488"/>
                <a:gd name="connsiteY159" fmla="*/ 154454 h 173969"/>
                <a:gd name="connsiteX160" fmla="*/ 230973 w 622488"/>
                <a:gd name="connsiteY160" fmla="*/ 164879 h 173969"/>
                <a:gd name="connsiteX161" fmla="*/ 221549 w 622488"/>
                <a:gd name="connsiteY161" fmla="*/ 171635 h 173969"/>
                <a:gd name="connsiteX162" fmla="*/ 208247 w 622488"/>
                <a:gd name="connsiteY162" fmla="*/ 173970 h 173969"/>
                <a:gd name="connsiteX163" fmla="*/ 194778 w 622488"/>
                <a:gd name="connsiteY163" fmla="*/ 171635 h 173969"/>
                <a:gd name="connsiteX164" fmla="*/ 185437 w 622488"/>
                <a:gd name="connsiteY164" fmla="*/ 164879 h 173969"/>
                <a:gd name="connsiteX165" fmla="*/ 179849 w 622488"/>
                <a:gd name="connsiteY165" fmla="*/ 154371 h 173969"/>
                <a:gd name="connsiteX166" fmla="*/ 178056 w 622488"/>
                <a:gd name="connsiteY166" fmla="*/ 140777 h 173969"/>
                <a:gd name="connsiteX167" fmla="*/ 181309 w 622488"/>
                <a:gd name="connsiteY167" fmla="*/ 123430 h 173969"/>
                <a:gd name="connsiteX168" fmla="*/ 191275 w 622488"/>
                <a:gd name="connsiteY168" fmla="*/ 112004 h 173969"/>
                <a:gd name="connsiteX169" fmla="*/ 208372 w 622488"/>
                <a:gd name="connsiteY169" fmla="*/ 107876 h 173969"/>
                <a:gd name="connsiteX170" fmla="*/ 225177 w 622488"/>
                <a:gd name="connsiteY170" fmla="*/ 112004 h 173969"/>
                <a:gd name="connsiteX171" fmla="*/ 235142 w 622488"/>
                <a:gd name="connsiteY171" fmla="*/ 123514 h 173969"/>
                <a:gd name="connsiteX172" fmla="*/ 238479 w 622488"/>
                <a:gd name="connsiteY172" fmla="*/ 140860 h 173969"/>
                <a:gd name="connsiteX173" fmla="*/ 190149 w 622488"/>
                <a:gd name="connsiteY173" fmla="*/ 140860 h 173969"/>
                <a:gd name="connsiteX174" fmla="*/ 192025 w 622488"/>
                <a:gd name="connsiteY174" fmla="*/ 153370 h 173969"/>
                <a:gd name="connsiteX175" fmla="*/ 197947 w 622488"/>
                <a:gd name="connsiteY175" fmla="*/ 161377 h 173969"/>
                <a:gd name="connsiteX176" fmla="*/ 208205 w 622488"/>
                <a:gd name="connsiteY176" fmla="*/ 164170 h 173969"/>
                <a:gd name="connsiteX177" fmla="*/ 218546 w 622488"/>
                <a:gd name="connsiteY177" fmla="*/ 161377 h 173969"/>
                <a:gd name="connsiteX178" fmla="*/ 224384 w 622488"/>
                <a:gd name="connsiteY178" fmla="*/ 153370 h 173969"/>
                <a:gd name="connsiteX179" fmla="*/ 226261 w 622488"/>
                <a:gd name="connsiteY179" fmla="*/ 140860 h 173969"/>
                <a:gd name="connsiteX180" fmla="*/ 222049 w 622488"/>
                <a:gd name="connsiteY180" fmla="*/ 123764 h 173969"/>
                <a:gd name="connsiteX181" fmla="*/ 208288 w 622488"/>
                <a:gd name="connsiteY181" fmla="*/ 117551 h 173969"/>
                <a:gd name="connsiteX182" fmla="*/ 197947 w 622488"/>
                <a:gd name="connsiteY182" fmla="*/ 120344 h 173969"/>
                <a:gd name="connsiteX183" fmla="*/ 192025 w 622488"/>
                <a:gd name="connsiteY183" fmla="*/ 128351 h 173969"/>
                <a:gd name="connsiteX184" fmla="*/ 190149 w 622488"/>
                <a:gd name="connsiteY184" fmla="*/ 140860 h 173969"/>
                <a:gd name="connsiteX185" fmla="*/ 299610 w 622488"/>
                <a:gd name="connsiteY185" fmla="*/ 108877 h 173969"/>
                <a:gd name="connsiteX186" fmla="*/ 277384 w 622488"/>
                <a:gd name="connsiteY186" fmla="*/ 173052 h 173969"/>
                <a:gd name="connsiteX187" fmla="*/ 265083 w 622488"/>
                <a:gd name="connsiteY187" fmla="*/ 173052 h 173969"/>
                <a:gd name="connsiteX188" fmla="*/ 242857 w 622488"/>
                <a:gd name="connsiteY188" fmla="*/ 108877 h 173969"/>
                <a:gd name="connsiteX189" fmla="*/ 254616 w 622488"/>
                <a:gd name="connsiteY189" fmla="*/ 108877 h 173969"/>
                <a:gd name="connsiteX190" fmla="*/ 267543 w 622488"/>
                <a:gd name="connsiteY190" fmla="*/ 148158 h 173969"/>
                <a:gd name="connsiteX191" fmla="*/ 268794 w 622488"/>
                <a:gd name="connsiteY191" fmla="*/ 152369 h 173969"/>
                <a:gd name="connsiteX192" fmla="*/ 270128 w 622488"/>
                <a:gd name="connsiteY192" fmla="*/ 157582 h 173969"/>
                <a:gd name="connsiteX193" fmla="*/ 271213 w 622488"/>
                <a:gd name="connsiteY193" fmla="*/ 162252 h 173969"/>
                <a:gd name="connsiteX194" fmla="*/ 272130 w 622488"/>
                <a:gd name="connsiteY194" fmla="*/ 157582 h 173969"/>
                <a:gd name="connsiteX195" fmla="*/ 273589 w 622488"/>
                <a:gd name="connsiteY195" fmla="*/ 152369 h 173969"/>
                <a:gd name="connsiteX196" fmla="*/ 274840 w 622488"/>
                <a:gd name="connsiteY196" fmla="*/ 148158 h 173969"/>
                <a:gd name="connsiteX197" fmla="*/ 287767 w 622488"/>
                <a:gd name="connsiteY197" fmla="*/ 108877 h 173969"/>
                <a:gd name="connsiteX198" fmla="*/ 299526 w 622488"/>
                <a:gd name="connsiteY198" fmla="*/ 108877 h 173969"/>
                <a:gd name="connsiteX199" fmla="*/ 343978 w 622488"/>
                <a:gd name="connsiteY199" fmla="*/ 173052 h 173969"/>
                <a:gd name="connsiteX200" fmla="*/ 338140 w 622488"/>
                <a:gd name="connsiteY200" fmla="*/ 156081 h 173969"/>
                <a:gd name="connsiteX201" fmla="*/ 313954 w 622488"/>
                <a:gd name="connsiteY201" fmla="*/ 156081 h 173969"/>
                <a:gd name="connsiteX202" fmla="*/ 308200 w 622488"/>
                <a:gd name="connsiteY202" fmla="*/ 173052 h 173969"/>
                <a:gd name="connsiteX203" fmla="*/ 295982 w 622488"/>
                <a:gd name="connsiteY203" fmla="*/ 173052 h 173969"/>
                <a:gd name="connsiteX204" fmla="*/ 319542 w 622488"/>
                <a:gd name="connsiteY204" fmla="*/ 108585 h 173969"/>
                <a:gd name="connsiteX205" fmla="*/ 332677 w 622488"/>
                <a:gd name="connsiteY205" fmla="*/ 108585 h 173969"/>
                <a:gd name="connsiteX206" fmla="*/ 356238 w 622488"/>
                <a:gd name="connsiteY206" fmla="*/ 173052 h 173969"/>
                <a:gd name="connsiteX207" fmla="*/ 344020 w 622488"/>
                <a:gd name="connsiteY207" fmla="*/ 173052 h 173969"/>
                <a:gd name="connsiteX208" fmla="*/ 329592 w 622488"/>
                <a:gd name="connsiteY208" fmla="*/ 129643 h 173969"/>
                <a:gd name="connsiteX209" fmla="*/ 328507 w 622488"/>
                <a:gd name="connsiteY209" fmla="*/ 126224 h 173969"/>
                <a:gd name="connsiteX210" fmla="*/ 327048 w 622488"/>
                <a:gd name="connsiteY210" fmla="*/ 121804 h 173969"/>
                <a:gd name="connsiteX211" fmla="*/ 326047 w 622488"/>
                <a:gd name="connsiteY211" fmla="*/ 117926 h 173969"/>
                <a:gd name="connsiteX212" fmla="*/ 324880 w 622488"/>
                <a:gd name="connsiteY212" fmla="*/ 122054 h 173969"/>
                <a:gd name="connsiteX213" fmla="*/ 323629 w 622488"/>
                <a:gd name="connsiteY213" fmla="*/ 126474 h 173969"/>
                <a:gd name="connsiteX214" fmla="*/ 322711 w 622488"/>
                <a:gd name="connsiteY214" fmla="*/ 129602 h 173969"/>
                <a:gd name="connsiteX215" fmla="*/ 317040 w 622488"/>
                <a:gd name="connsiteY215" fmla="*/ 146156 h 173969"/>
                <a:gd name="connsiteX216" fmla="*/ 335096 w 622488"/>
                <a:gd name="connsiteY216" fmla="*/ 146156 h 173969"/>
                <a:gd name="connsiteX217" fmla="*/ 329508 w 622488"/>
                <a:gd name="connsiteY217" fmla="*/ 129602 h 173969"/>
                <a:gd name="connsiteX218" fmla="*/ 381340 w 622488"/>
                <a:gd name="connsiteY218" fmla="*/ 173052 h 173969"/>
                <a:gd name="connsiteX219" fmla="*/ 369832 w 622488"/>
                <a:gd name="connsiteY219" fmla="*/ 173052 h 173969"/>
                <a:gd name="connsiteX220" fmla="*/ 369832 w 622488"/>
                <a:gd name="connsiteY220" fmla="*/ 118593 h 173969"/>
                <a:gd name="connsiteX221" fmla="*/ 351400 w 622488"/>
                <a:gd name="connsiteY221" fmla="*/ 118593 h 173969"/>
                <a:gd name="connsiteX222" fmla="*/ 351400 w 622488"/>
                <a:gd name="connsiteY222" fmla="*/ 108877 h 173969"/>
                <a:gd name="connsiteX223" fmla="*/ 399772 w 622488"/>
                <a:gd name="connsiteY223" fmla="*/ 108877 h 173969"/>
                <a:gd name="connsiteX224" fmla="*/ 399772 w 622488"/>
                <a:gd name="connsiteY224" fmla="*/ 118593 h 173969"/>
                <a:gd name="connsiteX225" fmla="*/ 381340 w 622488"/>
                <a:gd name="connsiteY225" fmla="*/ 118593 h 173969"/>
                <a:gd name="connsiteX226" fmla="*/ 381340 w 622488"/>
                <a:gd name="connsiteY226" fmla="*/ 173052 h 173969"/>
                <a:gd name="connsiteX227" fmla="*/ 431380 w 622488"/>
                <a:gd name="connsiteY227" fmla="*/ 173052 h 173969"/>
                <a:gd name="connsiteX228" fmla="*/ 404400 w 622488"/>
                <a:gd name="connsiteY228" fmla="*/ 173052 h 173969"/>
                <a:gd name="connsiteX229" fmla="*/ 404400 w 622488"/>
                <a:gd name="connsiteY229" fmla="*/ 166506 h 173969"/>
                <a:gd name="connsiteX230" fmla="*/ 412115 w 622488"/>
                <a:gd name="connsiteY230" fmla="*/ 163628 h 173969"/>
                <a:gd name="connsiteX231" fmla="*/ 412115 w 622488"/>
                <a:gd name="connsiteY231" fmla="*/ 118426 h 173969"/>
                <a:gd name="connsiteX232" fmla="*/ 404400 w 622488"/>
                <a:gd name="connsiteY232" fmla="*/ 115466 h 173969"/>
                <a:gd name="connsiteX233" fmla="*/ 404400 w 622488"/>
                <a:gd name="connsiteY233" fmla="*/ 108919 h 173969"/>
                <a:gd name="connsiteX234" fmla="*/ 431380 w 622488"/>
                <a:gd name="connsiteY234" fmla="*/ 108919 h 173969"/>
                <a:gd name="connsiteX235" fmla="*/ 431380 w 622488"/>
                <a:gd name="connsiteY235" fmla="*/ 115466 h 173969"/>
                <a:gd name="connsiteX236" fmla="*/ 423665 w 622488"/>
                <a:gd name="connsiteY236" fmla="*/ 118426 h 173969"/>
                <a:gd name="connsiteX237" fmla="*/ 423665 w 622488"/>
                <a:gd name="connsiteY237" fmla="*/ 163628 h 173969"/>
                <a:gd name="connsiteX238" fmla="*/ 431380 w 622488"/>
                <a:gd name="connsiteY238" fmla="*/ 166506 h 173969"/>
                <a:gd name="connsiteX239" fmla="*/ 431380 w 622488"/>
                <a:gd name="connsiteY239" fmla="*/ 173052 h 173969"/>
                <a:gd name="connsiteX240" fmla="*/ 500225 w 622488"/>
                <a:gd name="connsiteY240" fmla="*/ 140860 h 173969"/>
                <a:gd name="connsiteX241" fmla="*/ 498349 w 622488"/>
                <a:gd name="connsiteY241" fmla="*/ 154454 h 173969"/>
                <a:gd name="connsiteX242" fmla="*/ 492761 w 622488"/>
                <a:gd name="connsiteY242" fmla="*/ 164879 h 173969"/>
                <a:gd name="connsiteX243" fmla="*/ 483337 w 622488"/>
                <a:gd name="connsiteY243" fmla="*/ 171635 h 173969"/>
                <a:gd name="connsiteX244" fmla="*/ 470035 w 622488"/>
                <a:gd name="connsiteY244" fmla="*/ 173970 h 173969"/>
                <a:gd name="connsiteX245" fmla="*/ 456566 w 622488"/>
                <a:gd name="connsiteY245" fmla="*/ 171635 h 173969"/>
                <a:gd name="connsiteX246" fmla="*/ 447226 w 622488"/>
                <a:gd name="connsiteY246" fmla="*/ 164879 h 173969"/>
                <a:gd name="connsiteX247" fmla="*/ 441638 w 622488"/>
                <a:gd name="connsiteY247" fmla="*/ 154371 h 173969"/>
                <a:gd name="connsiteX248" fmla="*/ 439845 w 622488"/>
                <a:gd name="connsiteY248" fmla="*/ 140777 h 173969"/>
                <a:gd name="connsiteX249" fmla="*/ 443097 w 622488"/>
                <a:gd name="connsiteY249" fmla="*/ 123430 h 173969"/>
                <a:gd name="connsiteX250" fmla="*/ 453063 w 622488"/>
                <a:gd name="connsiteY250" fmla="*/ 112004 h 173969"/>
                <a:gd name="connsiteX251" fmla="*/ 470160 w 622488"/>
                <a:gd name="connsiteY251" fmla="*/ 107876 h 173969"/>
                <a:gd name="connsiteX252" fmla="*/ 486965 w 622488"/>
                <a:gd name="connsiteY252" fmla="*/ 112004 h 173969"/>
                <a:gd name="connsiteX253" fmla="*/ 496931 w 622488"/>
                <a:gd name="connsiteY253" fmla="*/ 123514 h 173969"/>
                <a:gd name="connsiteX254" fmla="*/ 500267 w 622488"/>
                <a:gd name="connsiteY254" fmla="*/ 140860 h 173969"/>
                <a:gd name="connsiteX255" fmla="*/ 451938 w 622488"/>
                <a:gd name="connsiteY255" fmla="*/ 140860 h 173969"/>
                <a:gd name="connsiteX256" fmla="*/ 453814 w 622488"/>
                <a:gd name="connsiteY256" fmla="*/ 153370 h 173969"/>
                <a:gd name="connsiteX257" fmla="*/ 459735 w 622488"/>
                <a:gd name="connsiteY257" fmla="*/ 161377 h 173969"/>
                <a:gd name="connsiteX258" fmla="*/ 469993 w 622488"/>
                <a:gd name="connsiteY258" fmla="*/ 164170 h 173969"/>
                <a:gd name="connsiteX259" fmla="*/ 480335 w 622488"/>
                <a:gd name="connsiteY259" fmla="*/ 161377 h 173969"/>
                <a:gd name="connsiteX260" fmla="*/ 486173 w 622488"/>
                <a:gd name="connsiteY260" fmla="*/ 153370 h 173969"/>
                <a:gd name="connsiteX261" fmla="*/ 488049 w 622488"/>
                <a:gd name="connsiteY261" fmla="*/ 140860 h 173969"/>
                <a:gd name="connsiteX262" fmla="*/ 483837 w 622488"/>
                <a:gd name="connsiteY262" fmla="*/ 123764 h 173969"/>
                <a:gd name="connsiteX263" fmla="*/ 470077 w 622488"/>
                <a:gd name="connsiteY263" fmla="*/ 117551 h 173969"/>
                <a:gd name="connsiteX264" fmla="*/ 459735 w 622488"/>
                <a:gd name="connsiteY264" fmla="*/ 120344 h 173969"/>
                <a:gd name="connsiteX265" fmla="*/ 453814 w 622488"/>
                <a:gd name="connsiteY265" fmla="*/ 128351 h 173969"/>
                <a:gd name="connsiteX266" fmla="*/ 451938 w 622488"/>
                <a:gd name="connsiteY266" fmla="*/ 140860 h 173969"/>
                <a:gd name="connsiteX267" fmla="*/ 568487 w 622488"/>
                <a:gd name="connsiteY267" fmla="*/ 173052 h 173969"/>
                <a:gd name="connsiteX268" fmla="*/ 554185 w 622488"/>
                <a:gd name="connsiteY268" fmla="*/ 173052 h 173969"/>
                <a:gd name="connsiteX269" fmla="*/ 523785 w 622488"/>
                <a:gd name="connsiteY269" fmla="*/ 122721 h 173969"/>
                <a:gd name="connsiteX270" fmla="*/ 523410 w 622488"/>
                <a:gd name="connsiteY270" fmla="*/ 122721 h 173969"/>
                <a:gd name="connsiteX271" fmla="*/ 523577 w 622488"/>
                <a:gd name="connsiteY271" fmla="*/ 126933 h 173969"/>
                <a:gd name="connsiteX272" fmla="*/ 523827 w 622488"/>
                <a:gd name="connsiteY272" fmla="*/ 131436 h 173969"/>
                <a:gd name="connsiteX273" fmla="*/ 523994 w 622488"/>
                <a:gd name="connsiteY273" fmla="*/ 136023 h 173969"/>
                <a:gd name="connsiteX274" fmla="*/ 524161 w 622488"/>
                <a:gd name="connsiteY274" fmla="*/ 140694 h 173969"/>
                <a:gd name="connsiteX275" fmla="*/ 524161 w 622488"/>
                <a:gd name="connsiteY275" fmla="*/ 173052 h 173969"/>
                <a:gd name="connsiteX276" fmla="*/ 513819 w 622488"/>
                <a:gd name="connsiteY276" fmla="*/ 173052 h 173969"/>
                <a:gd name="connsiteX277" fmla="*/ 513819 w 622488"/>
                <a:gd name="connsiteY277" fmla="*/ 108877 h 173969"/>
                <a:gd name="connsiteX278" fmla="*/ 528039 w 622488"/>
                <a:gd name="connsiteY278" fmla="*/ 108877 h 173969"/>
                <a:gd name="connsiteX279" fmla="*/ 558354 w 622488"/>
                <a:gd name="connsiteY279" fmla="*/ 158875 h 173969"/>
                <a:gd name="connsiteX280" fmla="*/ 558604 w 622488"/>
                <a:gd name="connsiteY280" fmla="*/ 158875 h 173969"/>
                <a:gd name="connsiteX281" fmla="*/ 558437 w 622488"/>
                <a:gd name="connsiteY281" fmla="*/ 154997 h 173969"/>
                <a:gd name="connsiteX282" fmla="*/ 558271 w 622488"/>
                <a:gd name="connsiteY282" fmla="*/ 150576 h 173969"/>
                <a:gd name="connsiteX283" fmla="*/ 558187 w 622488"/>
                <a:gd name="connsiteY283" fmla="*/ 145989 h 173969"/>
                <a:gd name="connsiteX284" fmla="*/ 558021 w 622488"/>
                <a:gd name="connsiteY284" fmla="*/ 141486 h 173969"/>
                <a:gd name="connsiteX285" fmla="*/ 558021 w 622488"/>
                <a:gd name="connsiteY285" fmla="*/ 108835 h 173969"/>
                <a:gd name="connsiteX286" fmla="*/ 568445 w 622488"/>
                <a:gd name="connsiteY286" fmla="*/ 108835 h 173969"/>
                <a:gd name="connsiteX287" fmla="*/ 568445 w 622488"/>
                <a:gd name="connsiteY287" fmla="*/ 173011 h 173969"/>
                <a:gd name="connsiteX288" fmla="*/ 622488 w 622488"/>
                <a:gd name="connsiteY288" fmla="*/ 155497 h 173969"/>
                <a:gd name="connsiteX289" fmla="*/ 619694 w 622488"/>
                <a:gd name="connsiteY289" fmla="*/ 165296 h 173969"/>
                <a:gd name="connsiteX290" fmla="*/ 611604 w 622488"/>
                <a:gd name="connsiteY290" fmla="*/ 171676 h 173969"/>
                <a:gd name="connsiteX291" fmla="*/ 599094 w 622488"/>
                <a:gd name="connsiteY291" fmla="*/ 173928 h 173969"/>
                <a:gd name="connsiteX292" fmla="*/ 592339 w 622488"/>
                <a:gd name="connsiteY292" fmla="*/ 173469 h 173969"/>
                <a:gd name="connsiteX293" fmla="*/ 586335 w 622488"/>
                <a:gd name="connsiteY293" fmla="*/ 172302 h 173969"/>
                <a:gd name="connsiteX294" fmla="*/ 581122 w 622488"/>
                <a:gd name="connsiteY294" fmla="*/ 170342 h 173969"/>
                <a:gd name="connsiteX295" fmla="*/ 581122 w 622488"/>
                <a:gd name="connsiteY295" fmla="*/ 159542 h 173969"/>
                <a:gd name="connsiteX296" fmla="*/ 590004 w 622488"/>
                <a:gd name="connsiteY296" fmla="*/ 162878 h 173969"/>
                <a:gd name="connsiteX297" fmla="*/ 599887 w 622488"/>
                <a:gd name="connsiteY297" fmla="*/ 164337 h 173969"/>
                <a:gd name="connsiteX298" fmla="*/ 606183 w 622488"/>
                <a:gd name="connsiteY298" fmla="*/ 163336 h 173969"/>
                <a:gd name="connsiteX299" fmla="*/ 609853 w 622488"/>
                <a:gd name="connsiteY299" fmla="*/ 160459 h 173969"/>
                <a:gd name="connsiteX300" fmla="*/ 611021 w 622488"/>
                <a:gd name="connsiteY300" fmla="*/ 156164 h 173969"/>
                <a:gd name="connsiteX301" fmla="*/ 609478 w 622488"/>
                <a:gd name="connsiteY301" fmla="*/ 151577 h 173969"/>
                <a:gd name="connsiteX302" fmla="*/ 604974 w 622488"/>
                <a:gd name="connsiteY302" fmla="*/ 148074 h 173969"/>
                <a:gd name="connsiteX303" fmla="*/ 597593 w 622488"/>
                <a:gd name="connsiteY303" fmla="*/ 144655 h 173969"/>
                <a:gd name="connsiteX304" fmla="*/ 591756 w 622488"/>
                <a:gd name="connsiteY304" fmla="*/ 141861 h 173969"/>
                <a:gd name="connsiteX305" fmla="*/ 586710 w 622488"/>
                <a:gd name="connsiteY305" fmla="*/ 137983 h 173969"/>
                <a:gd name="connsiteX306" fmla="*/ 583124 w 622488"/>
                <a:gd name="connsiteY306" fmla="*/ 132687 h 173969"/>
                <a:gd name="connsiteX307" fmla="*/ 581789 w 622488"/>
                <a:gd name="connsiteY307" fmla="*/ 125515 h 173969"/>
                <a:gd name="connsiteX308" fmla="*/ 584417 w 622488"/>
                <a:gd name="connsiteY308" fmla="*/ 116091 h 173969"/>
                <a:gd name="connsiteX309" fmla="*/ 591880 w 622488"/>
                <a:gd name="connsiteY309" fmla="*/ 110086 h 173969"/>
                <a:gd name="connsiteX310" fmla="*/ 603098 w 622488"/>
                <a:gd name="connsiteY310" fmla="*/ 108001 h 173969"/>
                <a:gd name="connsiteX311" fmla="*/ 612730 w 622488"/>
                <a:gd name="connsiteY311" fmla="*/ 109086 h 173969"/>
                <a:gd name="connsiteX312" fmla="*/ 621612 w 622488"/>
                <a:gd name="connsiteY312" fmla="*/ 112130 h 173969"/>
                <a:gd name="connsiteX313" fmla="*/ 617942 w 622488"/>
                <a:gd name="connsiteY313" fmla="*/ 121387 h 173969"/>
                <a:gd name="connsiteX314" fmla="*/ 610312 w 622488"/>
                <a:gd name="connsiteY314" fmla="*/ 118676 h 173969"/>
                <a:gd name="connsiteX315" fmla="*/ 602764 w 622488"/>
                <a:gd name="connsiteY315" fmla="*/ 117676 h 173969"/>
                <a:gd name="connsiteX316" fmla="*/ 597551 w 622488"/>
                <a:gd name="connsiteY316" fmla="*/ 118676 h 173969"/>
                <a:gd name="connsiteX317" fmla="*/ 594299 w 622488"/>
                <a:gd name="connsiteY317" fmla="*/ 121303 h 173969"/>
                <a:gd name="connsiteX318" fmla="*/ 593215 w 622488"/>
                <a:gd name="connsiteY318" fmla="*/ 125265 h 173969"/>
                <a:gd name="connsiteX319" fmla="*/ 594549 w 622488"/>
                <a:gd name="connsiteY319" fmla="*/ 129685 h 173969"/>
                <a:gd name="connsiteX320" fmla="*/ 598677 w 622488"/>
                <a:gd name="connsiteY320" fmla="*/ 133104 h 173969"/>
                <a:gd name="connsiteX321" fmla="*/ 606058 w 622488"/>
                <a:gd name="connsiteY321" fmla="*/ 136607 h 173969"/>
                <a:gd name="connsiteX322" fmla="*/ 614857 w 622488"/>
                <a:gd name="connsiteY322" fmla="*/ 141277 h 173969"/>
                <a:gd name="connsiteX323" fmla="*/ 620445 w 622488"/>
                <a:gd name="connsiteY323" fmla="*/ 147115 h 173969"/>
                <a:gd name="connsiteX324" fmla="*/ 622405 w 622488"/>
                <a:gd name="connsiteY324" fmla="*/ 155580 h 17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</a:cxnLst>
              <a:rect l="l" t="t" r="r" b="b"/>
              <a:pathLst>
                <a:path w="622488" h="173969">
                  <a:moveTo>
                    <a:pt x="24394" y="959"/>
                  </a:moveTo>
                  <a:cubicBezTo>
                    <a:pt x="32692" y="959"/>
                    <a:pt x="38780" y="2710"/>
                    <a:pt x="42533" y="6171"/>
                  </a:cubicBezTo>
                  <a:cubicBezTo>
                    <a:pt x="46370" y="9633"/>
                    <a:pt x="48288" y="14428"/>
                    <a:pt x="48288" y="20558"/>
                  </a:cubicBezTo>
                  <a:cubicBezTo>
                    <a:pt x="48288" y="23310"/>
                    <a:pt x="47871" y="25937"/>
                    <a:pt x="47037" y="28481"/>
                  </a:cubicBezTo>
                  <a:cubicBezTo>
                    <a:pt x="46203" y="30941"/>
                    <a:pt x="44785" y="33151"/>
                    <a:pt x="42825" y="35153"/>
                  </a:cubicBezTo>
                  <a:cubicBezTo>
                    <a:pt x="40865" y="37154"/>
                    <a:pt x="38238" y="38697"/>
                    <a:pt x="34986" y="39823"/>
                  </a:cubicBezTo>
                  <a:cubicBezTo>
                    <a:pt x="31775" y="40949"/>
                    <a:pt x="27855" y="41533"/>
                    <a:pt x="23101" y="41533"/>
                  </a:cubicBezTo>
                  <a:lnTo>
                    <a:pt x="16721" y="41533"/>
                  </a:lnTo>
                  <a:lnTo>
                    <a:pt x="16721" y="65176"/>
                  </a:lnTo>
                  <a:lnTo>
                    <a:pt x="5212" y="65176"/>
                  </a:lnTo>
                  <a:lnTo>
                    <a:pt x="5212" y="1001"/>
                  </a:lnTo>
                  <a:lnTo>
                    <a:pt x="24352" y="1001"/>
                  </a:lnTo>
                  <a:close/>
                  <a:moveTo>
                    <a:pt x="23685" y="10508"/>
                  </a:moveTo>
                  <a:lnTo>
                    <a:pt x="16763" y="10508"/>
                  </a:lnTo>
                  <a:lnTo>
                    <a:pt x="16763" y="31983"/>
                  </a:lnTo>
                  <a:lnTo>
                    <a:pt x="21975" y="31983"/>
                  </a:lnTo>
                  <a:cubicBezTo>
                    <a:pt x="25061" y="31983"/>
                    <a:pt x="27730" y="31608"/>
                    <a:pt x="29898" y="30899"/>
                  </a:cubicBezTo>
                  <a:cubicBezTo>
                    <a:pt x="32108" y="30149"/>
                    <a:pt x="33818" y="28939"/>
                    <a:pt x="34944" y="27313"/>
                  </a:cubicBezTo>
                  <a:cubicBezTo>
                    <a:pt x="36070" y="25687"/>
                    <a:pt x="36654" y="23602"/>
                    <a:pt x="36654" y="21016"/>
                  </a:cubicBezTo>
                  <a:cubicBezTo>
                    <a:pt x="36654" y="17472"/>
                    <a:pt x="35611" y="14845"/>
                    <a:pt x="33526" y="13094"/>
                  </a:cubicBezTo>
                  <a:cubicBezTo>
                    <a:pt x="31399" y="11342"/>
                    <a:pt x="28189" y="10467"/>
                    <a:pt x="23727" y="10467"/>
                  </a:cubicBezTo>
                  <a:close/>
                  <a:moveTo>
                    <a:pt x="118259" y="32984"/>
                  </a:moveTo>
                  <a:cubicBezTo>
                    <a:pt x="118259" y="37988"/>
                    <a:pt x="117634" y="42450"/>
                    <a:pt x="116383" y="46578"/>
                  </a:cubicBezTo>
                  <a:cubicBezTo>
                    <a:pt x="115215" y="50581"/>
                    <a:pt x="113339" y="54084"/>
                    <a:pt x="110795" y="57003"/>
                  </a:cubicBezTo>
                  <a:cubicBezTo>
                    <a:pt x="108377" y="59922"/>
                    <a:pt x="105207" y="62174"/>
                    <a:pt x="101371" y="63758"/>
                  </a:cubicBezTo>
                  <a:cubicBezTo>
                    <a:pt x="97576" y="65343"/>
                    <a:pt x="93198" y="66093"/>
                    <a:pt x="88069" y="66093"/>
                  </a:cubicBezTo>
                  <a:cubicBezTo>
                    <a:pt x="82940" y="66093"/>
                    <a:pt x="78436" y="65343"/>
                    <a:pt x="74600" y="63758"/>
                  </a:cubicBezTo>
                  <a:cubicBezTo>
                    <a:pt x="70805" y="62132"/>
                    <a:pt x="67720" y="59880"/>
                    <a:pt x="65259" y="57003"/>
                  </a:cubicBezTo>
                  <a:cubicBezTo>
                    <a:pt x="62841" y="54084"/>
                    <a:pt x="60964" y="50581"/>
                    <a:pt x="59672" y="46495"/>
                  </a:cubicBezTo>
                  <a:cubicBezTo>
                    <a:pt x="58504" y="42408"/>
                    <a:pt x="57879" y="37905"/>
                    <a:pt x="57879" y="32901"/>
                  </a:cubicBezTo>
                  <a:cubicBezTo>
                    <a:pt x="57879" y="26229"/>
                    <a:pt x="58963" y="20433"/>
                    <a:pt x="61131" y="15554"/>
                  </a:cubicBezTo>
                  <a:cubicBezTo>
                    <a:pt x="63383" y="10633"/>
                    <a:pt x="66719" y="6839"/>
                    <a:pt x="71097" y="4128"/>
                  </a:cubicBezTo>
                  <a:cubicBezTo>
                    <a:pt x="75601" y="1376"/>
                    <a:pt x="81314" y="0"/>
                    <a:pt x="88194" y="0"/>
                  </a:cubicBezTo>
                  <a:cubicBezTo>
                    <a:pt x="95074" y="0"/>
                    <a:pt x="100621" y="1376"/>
                    <a:pt x="104999" y="4128"/>
                  </a:cubicBezTo>
                  <a:cubicBezTo>
                    <a:pt x="109461" y="6839"/>
                    <a:pt x="112755" y="10633"/>
                    <a:pt x="114965" y="15637"/>
                  </a:cubicBezTo>
                  <a:cubicBezTo>
                    <a:pt x="117217" y="20558"/>
                    <a:pt x="118301" y="26354"/>
                    <a:pt x="118301" y="32984"/>
                  </a:cubicBezTo>
                  <a:close/>
                  <a:moveTo>
                    <a:pt x="69971" y="32984"/>
                  </a:moveTo>
                  <a:cubicBezTo>
                    <a:pt x="69971" y="37821"/>
                    <a:pt x="70597" y="42033"/>
                    <a:pt x="71848" y="45494"/>
                  </a:cubicBezTo>
                  <a:cubicBezTo>
                    <a:pt x="73182" y="48955"/>
                    <a:pt x="75184" y="51666"/>
                    <a:pt x="77769" y="53500"/>
                  </a:cubicBezTo>
                  <a:cubicBezTo>
                    <a:pt x="80480" y="55335"/>
                    <a:pt x="83899" y="56294"/>
                    <a:pt x="88027" y="56294"/>
                  </a:cubicBezTo>
                  <a:cubicBezTo>
                    <a:pt x="92155" y="56294"/>
                    <a:pt x="95742" y="55335"/>
                    <a:pt x="98369" y="53500"/>
                  </a:cubicBezTo>
                  <a:cubicBezTo>
                    <a:pt x="101037" y="51666"/>
                    <a:pt x="102956" y="48955"/>
                    <a:pt x="104207" y="45494"/>
                  </a:cubicBezTo>
                  <a:cubicBezTo>
                    <a:pt x="105458" y="42033"/>
                    <a:pt x="106083" y="37863"/>
                    <a:pt x="106083" y="32984"/>
                  </a:cubicBezTo>
                  <a:cubicBezTo>
                    <a:pt x="106083" y="25728"/>
                    <a:pt x="104707" y="20057"/>
                    <a:pt x="101871" y="15887"/>
                  </a:cubicBezTo>
                  <a:cubicBezTo>
                    <a:pt x="99078" y="11759"/>
                    <a:pt x="94491" y="9674"/>
                    <a:pt x="88111" y="9674"/>
                  </a:cubicBezTo>
                  <a:cubicBezTo>
                    <a:pt x="83941" y="9674"/>
                    <a:pt x="80480" y="10633"/>
                    <a:pt x="77769" y="12468"/>
                  </a:cubicBezTo>
                  <a:cubicBezTo>
                    <a:pt x="75142" y="14303"/>
                    <a:pt x="73182" y="17013"/>
                    <a:pt x="71848" y="20474"/>
                  </a:cubicBezTo>
                  <a:cubicBezTo>
                    <a:pt x="70597" y="23935"/>
                    <a:pt x="69971" y="28105"/>
                    <a:pt x="69971" y="32984"/>
                  </a:cubicBezTo>
                  <a:close/>
                  <a:moveTo>
                    <a:pt x="131895" y="65176"/>
                  </a:moveTo>
                  <a:lnTo>
                    <a:pt x="131895" y="1001"/>
                  </a:lnTo>
                  <a:lnTo>
                    <a:pt x="143404" y="1001"/>
                  </a:lnTo>
                  <a:lnTo>
                    <a:pt x="143404" y="55502"/>
                  </a:lnTo>
                  <a:lnTo>
                    <a:pt x="170175" y="55502"/>
                  </a:lnTo>
                  <a:lnTo>
                    <a:pt x="170175" y="65218"/>
                  </a:lnTo>
                  <a:lnTo>
                    <a:pt x="131895" y="65218"/>
                  </a:lnTo>
                  <a:close/>
                  <a:moveTo>
                    <a:pt x="203117" y="65176"/>
                  </a:moveTo>
                  <a:lnTo>
                    <a:pt x="176138" y="65176"/>
                  </a:lnTo>
                  <a:lnTo>
                    <a:pt x="176138" y="58629"/>
                  </a:lnTo>
                  <a:lnTo>
                    <a:pt x="183852" y="55752"/>
                  </a:lnTo>
                  <a:lnTo>
                    <a:pt x="183852" y="10550"/>
                  </a:lnTo>
                  <a:lnTo>
                    <a:pt x="176138" y="7589"/>
                  </a:lnTo>
                  <a:lnTo>
                    <a:pt x="176138" y="1042"/>
                  </a:lnTo>
                  <a:lnTo>
                    <a:pt x="203117" y="1042"/>
                  </a:lnTo>
                  <a:lnTo>
                    <a:pt x="203117" y="7589"/>
                  </a:lnTo>
                  <a:lnTo>
                    <a:pt x="195403" y="10550"/>
                  </a:lnTo>
                  <a:lnTo>
                    <a:pt x="195403" y="55752"/>
                  </a:lnTo>
                  <a:lnTo>
                    <a:pt x="203117" y="58629"/>
                  </a:lnTo>
                  <a:lnTo>
                    <a:pt x="203117" y="65176"/>
                  </a:lnTo>
                  <a:close/>
                  <a:moveTo>
                    <a:pt x="241939" y="9799"/>
                  </a:moveTo>
                  <a:cubicBezTo>
                    <a:pt x="239021" y="9799"/>
                    <a:pt x="236394" y="10341"/>
                    <a:pt x="234100" y="11426"/>
                  </a:cubicBezTo>
                  <a:cubicBezTo>
                    <a:pt x="231848" y="12510"/>
                    <a:pt x="229889" y="14094"/>
                    <a:pt x="228262" y="16096"/>
                  </a:cubicBezTo>
                  <a:cubicBezTo>
                    <a:pt x="226719" y="18139"/>
                    <a:pt x="225510" y="20599"/>
                    <a:pt x="224676" y="23477"/>
                  </a:cubicBezTo>
                  <a:cubicBezTo>
                    <a:pt x="223925" y="26354"/>
                    <a:pt x="223508" y="29607"/>
                    <a:pt x="223508" y="33193"/>
                  </a:cubicBezTo>
                  <a:cubicBezTo>
                    <a:pt x="223508" y="38030"/>
                    <a:pt x="224176" y="42241"/>
                    <a:pt x="225468" y="45702"/>
                  </a:cubicBezTo>
                  <a:cubicBezTo>
                    <a:pt x="226803" y="49122"/>
                    <a:pt x="228804" y="51791"/>
                    <a:pt x="231473" y="53625"/>
                  </a:cubicBezTo>
                  <a:cubicBezTo>
                    <a:pt x="234267" y="55460"/>
                    <a:pt x="237686" y="56419"/>
                    <a:pt x="241815" y="56419"/>
                  </a:cubicBezTo>
                  <a:cubicBezTo>
                    <a:pt x="244608" y="56419"/>
                    <a:pt x="247194" y="56169"/>
                    <a:pt x="249737" y="55627"/>
                  </a:cubicBezTo>
                  <a:cubicBezTo>
                    <a:pt x="252364" y="55043"/>
                    <a:pt x="255033" y="54251"/>
                    <a:pt x="257827" y="53292"/>
                  </a:cubicBezTo>
                  <a:lnTo>
                    <a:pt x="257827" y="63091"/>
                  </a:lnTo>
                  <a:cubicBezTo>
                    <a:pt x="255200" y="64175"/>
                    <a:pt x="252531" y="64926"/>
                    <a:pt x="249821" y="65426"/>
                  </a:cubicBezTo>
                  <a:cubicBezTo>
                    <a:pt x="247194" y="65927"/>
                    <a:pt x="244150" y="66135"/>
                    <a:pt x="240647" y="66135"/>
                  </a:cubicBezTo>
                  <a:cubicBezTo>
                    <a:pt x="234100" y="66135"/>
                    <a:pt x="228596" y="64801"/>
                    <a:pt x="224301" y="62090"/>
                  </a:cubicBezTo>
                  <a:cubicBezTo>
                    <a:pt x="219964" y="59338"/>
                    <a:pt x="216795" y="55502"/>
                    <a:pt x="214668" y="50581"/>
                  </a:cubicBezTo>
                  <a:cubicBezTo>
                    <a:pt x="212583" y="45577"/>
                    <a:pt x="211541" y="39781"/>
                    <a:pt x="211541" y="33151"/>
                  </a:cubicBezTo>
                  <a:cubicBezTo>
                    <a:pt x="211541" y="28314"/>
                    <a:pt x="212208" y="23852"/>
                    <a:pt x="213500" y="19849"/>
                  </a:cubicBezTo>
                  <a:cubicBezTo>
                    <a:pt x="214877" y="15846"/>
                    <a:pt x="216837" y="12343"/>
                    <a:pt x="219338" y="9424"/>
                  </a:cubicBezTo>
                  <a:cubicBezTo>
                    <a:pt x="221966" y="6505"/>
                    <a:pt x="225093" y="4212"/>
                    <a:pt x="228888" y="2585"/>
                  </a:cubicBezTo>
                  <a:cubicBezTo>
                    <a:pt x="232682" y="959"/>
                    <a:pt x="237019" y="167"/>
                    <a:pt x="241939" y="167"/>
                  </a:cubicBezTo>
                  <a:cubicBezTo>
                    <a:pt x="245192" y="167"/>
                    <a:pt x="248361" y="584"/>
                    <a:pt x="251489" y="1334"/>
                  </a:cubicBezTo>
                  <a:cubicBezTo>
                    <a:pt x="254699" y="2043"/>
                    <a:pt x="257660" y="3086"/>
                    <a:pt x="260371" y="4378"/>
                  </a:cubicBezTo>
                  <a:lnTo>
                    <a:pt x="256409" y="13802"/>
                  </a:lnTo>
                  <a:cubicBezTo>
                    <a:pt x="254157" y="12760"/>
                    <a:pt x="251781" y="11884"/>
                    <a:pt x="249320" y="11092"/>
                  </a:cubicBezTo>
                  <a:cubicBezTo>
                    <a:pt x="246943" y="10258"/>
                    <a:pt x="244483" y="9841"/>
                    <a:pt x="241939" y="9841"/>
                  </a:cubicBezTo>
                  <a:close/>
                  <a:moveTo>
                    <a:pt x="290394" y="29315"/>
                  </a:moveTo>
                  <a:lnTo>
                    <a:pt x="305031" y="1001"/>
                  </a:lnTo>
                  <a:lnTo>
                    <a:pt x="317457" y="1001"/>
                  </a:lnTo>
                  <a:lnTo>
                    <a:pt x="296149" y="40198"/>
                  </a:lnTo>
                  <a:lnTo>
                    <a:pt x="296149" y="65176"/>
                  </a:lnTo>
                  <a:lnTo>
                    <a:pt x="284640" y="65176"/>
                  </a:lnTo>
                  <a:lnTo>
                    <a:pt x="284640" y="40615"/>
                  </a:lnTo>
                  <a:lnTo>
                    <a:pt x="263331" y="959"/>
                  </a:lnTo>
                  <a:lnTo>
                    <a:pt x="275841" y="959"/>
                  </a:lnTo>
                  <a:lnTo>
                    <a:pt x="290394" y="29273"/>
                  </a:lnTo>
                  <a:close/>
                  <a:moveTo>
                    <a:pt x="26979" y="173052"/>
                  </a:moveTo>
                  <a:lnTo>
                    <a:pt x="0" y="173052"/>
                  </a:lnTo>
                  <a:lnTo>
                    <a:pt x="0" y="166506"/>
                  </a:lnTo>
                  <a:lnTo>
                    <a:pt x="7714" y="163628"/>
                  </a:lnTo>
                  <a:lnTo>
                    <a:pt x="7714" y="118426"/>
                  </a:lnTo>
                  <a:lnTo>
                    <a:pt x="0" y="115466"/>
                  </a:lnTo>
                  <a:lnTo>
                    <a:pt x="0" y="108919"/>
                  </a:lnTo>
                  <a:lnTo>
                    <a:pt x="26979" y="108919"/>
                  </a:lnTo>
                  <a:lnTo>
                    <a:pt x="26979" y="115466"/>
                  </a:lnTo>
                  <a:lnTo>
                    <a:pt x="19265" y="118426"/>
                  </a:lnTo>
                  <a:lnTo>
                    <a:pt x="19265" y="163628"/>
                  </a:lnTo>
                  <a:lnTo>
                    <a:pt x="26979" y="166506"/>
                  </a:lnTo>
                  <a:lnTo>
                    <a:pt x="26979" y="173052"/>
                  </a:lnTo>
                  <a:close/>
                  <a:moveTo>
                    <a:pt x="93073" y="173052"/>
                  </a:moveTo>
                  <a:lnTo>
                    <a:pt x="78770" y="173052"/>
                  </a:lnTo>
                  <a:lnTo>
                    <a:pt x="48371" y="122721"/>
                  </a:lnTo>
                  <a:lnTo>
                    <a:pt x="47996" y="122721"/>
                  </a:lnTo>
                  <a:cubicBezTo>
                    <a:pt x="48079" y="124014"/>
                    <a:pt x="48121" y="125473"/>
                    <a:pt x="48163" y="126933"/>
                  </a:cubicBezTo>
                  <a:cubicBezTo>
                    <a:pt x="48288" y="128392"/>
                    <a:pt x="48371" y="129852"/>
                    <a:pt x="48413" y="131436"/>
                  </a:cubicBezTo>
                  <a:cubicBezTo>
                    <a:pt x="48496" y="132938"/>
                    <a:pt x="48538" y="134439"/>
                    <a:pt x="48580" y="136023"/>
                  </a:cubicBezTo>
                  <a:cubicBezTo>
                    <a:pt x="48663" y="137608"/>
                    <a:pt x="48705" y="139109"/>
                    <a:pt x="48747" y="140694"/>
                  </a:cubicBezTo>
                  <a:lnTo>
                    <a:pt x="48747" y="173052"/>
                  </a:lnTo>
                  <a:lnTo>
                    <a:pt x="38405" y="173052"/>
                  </a:lnTo>
                  <a:lnTo>
                    <a:pt x="38405" y="108877"/>
                  </a:lnTo>
                  <a:lnTo>
                    <a:pt x="52625" y="108877"/>
                  </a:lnTo>
                  <a:lnTo>
                    <a:pt x="82940" y="158875"/>
                  </a:lnTo>
                  <a:lnTo>
                    <a:pt x="83190" y="158875"/>
                  </a:lnTo>
                  <a:cubicBezTo>
                    <a:pt x="83149" y="157665"/>
                    <a:pt x="83107" y="156414"/>
                    <a:pt x="83023" y="154997"/>
                  </a:cubicBezTo>
                  <a:cubicBezTo>
                    <a:pt x="82982" y="153579"/>
                    <a:pt x="82940" y="152078"/>
                    <a:pt x="82857" y="150576"/>
                  </a:cubicBezTo>
                  <a:cubicBezTo>
                    <a:pt x="82857" y="149075"/>
                    <a:pt x="82857" y="147574"/>
                    <a:pt x="82773" y="145989"/>
                  </a:cubicBezTo>
                  <a:cubicBezTo>
                    <a:pt x="82731" y="144405"/>
                    <a:pt x="82690" y="142945"/>
                    <a:pt x="82606" y="141486"/>
                  </a:cubicBezTo>
                  <a:lnTo>
                    <a:pt x="82606" y="108835"/>
                  </a:lnTo>
                  <a:lnTo>
                    <a:pt x="93031" y="108835"/>
                  </a:lnTo>
                  <a:lnTo>
                    <a:pt x="93031" y="173011"/>
                  </a:lnTo>
                  <a:close/>
                  <a:moveTo>
                    <a:pt x="164379" y="173052"/>
                  </a:moveTo>
                  <a:lnTo>
                    <a:pt x="150076" y="173052"/>
                  </a:lnTo>
                  <a:lnTo>
                    <a:pt x="119677" y="122721"/>
                  </a:lnTo>
                  <a:lnTo>
                    <a:pt x="119302" y="122721"/>
                  </a:lnTo>
                  <a:cubicBezTo>
                    <a:pt x="119385" y="124014"/>
                    <a:pt x="119427" y="125473"/>
                    <a:pt x="119468" y="126933"/>
                  </a:cubicBezTo>
                  <a:cubicBezTo>
                    <a:pt x="119594" y="128392"/>
                    <a:pt x="119677" y="129852"/>
                    <a:pt x="119719" y="131436"/>
                  </a:cubicBezTo>
                  <a:cubicBezTo>
                    <a:pt x="119802" y="132938"/>
                    <a:pt x="119844" y="134439"/>
                    <a:pt x="119886" y="136023"/>
                  </a:cubicBezTo>
                  <a:cubicBezTo>
                    <a:pt x="119969" y="137608"/>
                    <a:pt x="120011" y="139109"/>
                    <a:pt x="120052" y="140694"/>
                  </a:cubicBezTo>
                  <a:lnTo>
                    <a:pt x="120052" y="173052"/>
                  </a:lnTo>
                  <a:lnTo>
                    <a:pt x="109711" y="173052"/>
                  </a:lnTo>
                  <a:lnTo>
                    <a:pt x="109711" y="108877"/>
                  </a:lnTo>
                  <a:lnTo>
                    <a:pt x="123930" y="108877"/>
                  </a:lnTo>
                  <a:lnTo>
                    <a:pt x="154246" y="158875"/>
                  </a:lnTo>
                  <a:lnTo>
                    <a:pt x="154496" y="158875"/>
                  </a:lnTo>
                  <a:cubicBezTo>
                    <a:pt x="154454" y="157665"/>
                    <a:pt x="154413" y="156414"/>
                    <a:pt x="154329" y="154997"/>
                  </a:cubicBezTo>
                  <a:cubicBezTo>
                    <a:pt x="154288" y="153579"/>
                    <a:pt x="154246" y="152078"/>
                    <a:pt x="154162" y="150576"/>
                  </a:cubicBezTo>
                  <a:cubicBezTo>
                    <a:pt x="154162" y="149075"/>
                    <a:pt x="154162" y="147574"/>
                    <a:pt x="154079" y="145989"/>
                  </a:cubicBezTo>
                  <a:cubicBezTo>
                    <a:pt x="154037" y="144405"/>
                    <a:pt x="153996" y="142945"/>
                    <a:pt x="153912" y="141486"/>
                  </a:cubicBezTo>
                  <a:lnTo>
                    <a:pt x="153912" y="108835"/>
                  </a:lnTo>
                  <a:lnTo>
                    <a:pt x="164337" y="108835"/>
                  </a:lnTo>
                  <a:lnTo>
                    <a:pt x="164337" y="173011"/>
                  </a:lnTo>
                  <a:close/>
                  <a:moveTo>
                    <a:pt x="238437" y="140860"/>
                  </a:moveTo>
                  <a:cubicBezTo>
                    <a:pt x="238437" y="145864"/>
                    <a:pt x="237811" y="150326"/>
                    <a:pt x="236560" y="154454"/>
                  </a:cubicBezTo>
                  <a:cubicBezTo>
                    <a:pt x="235351" y="158458"/>
                    <a:pt x="233516" y="161960"/>
                    <a:pt x="230973" y="164879"/>
                  </a:cubicBezTo>
                  <a:cubicBezTo>
                    <a:pt x="228512" y="167798"/>
                    <a:pt x="225343" y="170050"/>
                    <a:pt x="221549" y="171635"/>
                  </a:cubicBezTo>
                  <a:cubicBezTo>
                    <a:pt x="217754" y="173219"/>
                    <a:pt x="213334" y="173970"/>
                    <a:pt x="208247" y="173970"/>
                  </a:cubicBezTo>
                  <a:cubicBezTo>
                    <a:pt x="203159" y="173970"/>
                    <a:pt x="198572" y="173219"/>
                    <a:pt x="194778" y="171635"/>
                  </a:cubicBezTo>
                  <a:cubicBezTo>
                    <a:pt x="190983" y="170008"/>
                    <a:pt x="187897" y="167757"/>
                    <a:pt x="185437" y="164879"/>
                  </a:cubicBezTo>
                  <a:cubicBezTo>
                    <a:pt x="182977" y="161960"/>
                    <a:pt x="181142" y="158458"/>
                    <a:pt x="179849" y="154371"/>
                  </a:cubicBezTo>
                  <a:cubicBezTo>
                    <a:pt x="178640" y="150284"/>
                    <a:pt x="178056" y="145781"/>
                    <a:pt x="178056" y="140777"/>
                  </a:cubicBezTo>
                  <a:cubicBezTo>
                    <a:pt x="178056" y="134105"/>
                    <a:pt x="179140" y="128309"/>
                    <a:pt x="181309" y="123430"/>
                  </a:cubicBezTo>
                  <a:cubicBezTo>
                    <a:pt x="183519" y="118551"/>
                    <a:pt x="186855" y="114715"/>
                    <a:pt x="191275" y="112004"/>
                  </a:cubicBezTo>
                  <a:cubicBezTo>
                    <a:pt x="195778" y="109252"/>
                    <a:pt x="201491" y="107876"/>
                    <a:pt x="208372" y="107876"/>
                  </a:cubicBezTo>
                  <a:cubicBezTo>
                    <a:pt x="215252" y="107876"/>
                    <a:pt x="220715" y="109252"/>
                    <a:pt x="225177" y="112004"/>
                  </a:cubicBezTo>
                  <a:cubicBezTo>
                    <a:pt x="229638" y="114715"/>
                    <a:pt x="232933" y="118510"/>
                    <a:pt x="235142" y="123514"/>
                  </a:cubicBezTo>
                  <a:cubicBezTo>
                    <a:pt x="237353" y="128392"/>
                    <a:pt x="238479" y="134230"/>
                    <a:pt x="238479" y="140860"/>
                  </a:cubicBezTo>
                  <a:close/>
                  <a:moveTo>
                    <a:pt x="190149" y="140860"/>
                  </a:moveTo>
                  <a:cubicBezTo>
                    <a:pt x="190149" y="145698"/>
                    <a:pt x="190775" y="149909"/>
                    <a:pt x="192025" y="153370"/>
                  </a:cubicBezTo>
                  <a:cubicBezTo>
                    <a:pt x="193318" y="156831"/>
                    <a:pt x="195320" y="159542"/>
                    <a:pt x="197947" y="161377"/>
                  </a:cubicBezTo>
                  <a:cubicBezTo>
                    <a:pt x="200657" y="163211"/>
                    <a:pt x="204077" y="164170"/>
                    <a:pt x="208205" y="164170"/>
                  </a:cubicBezTo>
                  <a:cubicBezTo>
                    <a:pt x="212333" y="164170"/>
                    <a:pt x="215877" y="163211"/>
                    <a:pt x="218546" y="161377"/>
                  </a:cubicBezTo>
                  <a:cubicBezTo>
                    <a:pt x="221215" y="159542"/>
                    <a:pt x="223133" y="156831"/>
                    <a:pt x="224384" y="153370"/>
                  </a:cubicBezTo>
                  <a:cubicBezTo>
                    <a:pt x="225635" y="149909"/>
                    <a:pt x="226261" y="145739"/>
                    <a:pt x="226261" y="140860"/>
                  </a:cubicBezTo>
                  <a:cubicBezTo>
                    <a:pt x="226261" y="133605"/>
                    <a:pt x="224885" y="127934"/>
                    <a:pt x="222049" y="123764"/>
                  </a:cubicBezTo>
                  <a:cubicBezTo>
                    <a:pt x="219214" y="119635"/>
                    <a:pt x="214626" y="117551"/>
                    <a:pt x="208288" y="117551"/>
                  </a:cubicBezTo>
                  <a:cubicBezTo>
                    <a:pt x="204118" y="117551"/>
                    <a:pt x="200657" y="118510"/>
                    <a:pt x="197947" y="120344"/>
                  </a:cubicBezTo>
                  <a:cubicBezTo>
                    <a:pt x="195278" y="122179"/>
                    <a:pt x="193318" y="124890"/>
                    <a:pt x="192025" y="128351"/>
                  </a:cubicBezTo>
                  <a:cubicBezTo>
                    <a:pt x="190775" y="131812"/>
                    <a:pt x="190149" y="135982"/>
                    <a:pt x="190149" y="140860"/>
                  </a:cubicBezTo>
                  <a:close/>
                  <a:moveTo>
                    <a:pt x="299610" y="108877"/>
                  </a:moveTo>
                  <a:lnTo>
                    <a:pt x="277384" y="173052"/>
                  </a:lnTo>
                  <a:lnTo>
                    <a:pt x="265083" y="173052"/>
                  </a:lnTo>
                  <a:lnTo>
                    <a:pt x="242857" y="108877"/>
                  </a:lnTo>
                  <a:lnTo>
                    <a:pt x="254616" y="108877"/>
                  </a:lnTo>
                  <a:lnTo>
                    <a:pt x="267543" y="148158"/>
                  </a:lnTo>
                  <a:cubicBezTo>
                    <a:pt x="267960" y="149242"/>
                    <a:pt x="268335" y="150618"/>
                    <a:pt x="268794" y="152369"/>
                  </a:cubicBezTo>
                  <a:cubicBezTo>
                    <a:pt x="269253" y="154037"/>
                    <a:pt x="269711" y="155789"/>
                    <a:pt x="270128" y="157582"/>
                  </a:cubicBezTo>
                  <a:cubicBezTo>
                    <a:pt x="270587" y="159333"/>
                    <a:pt x="270921" y="160876"/>
                    <a:pt x="271213" y="162252"/>
                  </a:cubicBezTo>
                  <a:cubicBezTo>
                    <a:pt x="271379" y="160876"/>
                    <a:pt x="271671" y="159333"/>
                    <a:pt x="272130" y="157582"/>
                  </a:cubicBezTo>
                  <a:cubicBezTo>
                    <a:pt x="272589" y="155789"/>
                    <a:pt x="273089" y="154037"/>
                    <a:pt x="273589" y="152369"/>
                  </a:cubicBezTo>
                  <a:cubicBezTo>
                    <a:pt x="274048" y="150618"/>
                    <a:pt x="274507" y="149242"/>
                    <a:pt x="274840" y="148158"/>
                  </a:cubicBezTo>
                  <a:lnTo>
                    <a:pt x="287767" y="108877"/>
                  </a:lnTo>
                  <a:lnTo>
                    <a:pt x="299526" y="108877"/>
                  </a:lnTo>
                  <a:close/>
                  <a:moveTo>
                    <a:pt x="343978" y="173052"/>
                  </a:moveTo>
                  <a:lnTo>
                    <a:pt x="338140" y="156081"/>
                  </a:lnTo>
                  <a:lnTo>
                    <a:pt x="313954" y="156081"/>
                  </a:lnTo>
                  <a:lnTo>
                    <a:pt x="308200" y="173052"/>
                  </a:lnTo>
                  <a:lnTo>
                    <a:pt x="295982" y="173052"/>
                  </a:lnTo>
                  <a:lnTo>
                    <a:pt x="319542" y="108585"/>
                  </a:lnTo>
                  <a:lnTo>
                    <a:pt x="332677" y="108585"/>
                  </a:lnTo>
                  <a:lnTo>
                    <a:pt x="356238" y="173052"/>
                  </a:lnTo>
                  <a:lnTo>
                    <a:pt x="344020" y="173052"/>
                  </a:lnTo>
                  <a:close/>
                  <a:moveTo>
                    <a:pt x="329592" y="129643"/>
                  </a:moveTo>
                  <a:cubicBezTo>
                    <a:pt x="329383" y="128809"/>
                    <a:pt x="329008" y="127683"/>
                    <a:pt x="328507" y="126224"/>
                  </a:cubicBezTo>
                  <a:cubicBezTo>
                    <a:pt x="328049" y="124806"/>
                    <a:pt x="327548" y="123305"/>
                    <a:pt x="327048" y="121804"/>
                  </a:cubicBezTo>
                  <a:cubicBezTo>
                    <a:pt x="326631" y="120219"/>
                    <a:pt x="326339" y="118968"/>
                    <a:pt x="326047" y="117926"/>
                  </a:cubicBezTo>
                  <a:cubicBezTo>
                    <a:pt x="325797" y="119135"/>
                    <a:pt x="325380" y="120469"/>
                    <a:pt x="324880" y="122054"/>
                  </a:cubicBezTo>
                  <a:cubicBezTo>
                    <a:pt x="324463" y="123639"/>
                    <a:pt x="324087" y="125056"/>
                    <a:pt x="323629" y="126474"/>
                  </a:cubicBezTo>
                  <a:cubicBezTo>
                    <a:pt x="323253" y="127850"/>
                    <a:pt x="323003" y="128893"/>
                    <a:pt x="322711" y="129602"/>
                  </a:cubicBezTo>
                  <a:lnTo>
                    <a:pt x="317040" y="146156"/>
                  </a:lnTo>
                  <a:lnTo>
                    <a:pt x="335096" y="146156"/>
                  </a:lnTo>
                  <a:lnTo>
                    <a:pt x="329508" y="129602"/>
                  </a:lnTo>
                  <a:close/>
                  <a:moveTo>
                    <a:pt x="381340" y="173052"/>
                  </a:moveTo>
                  <a:lnTo>
                    <a:pt x="369832" y="173052"/>
                  </a:lnTo>
                  <a:lnTo>
                    <a:pt x="369832" y="118593"/>
                  </a:lnTo>
                  <a:lnTo>
                    <a:pt x="351400" y="118593"/>
                  </a:lnTo>
                  <a:lnTo>
                    <a:pt x="351400" y="108877"/>
                  </a:lnTo>
                  <a:lnTo>
                    <a:pt x="399772" y="108877"/>
                  </a:lnTo>
                  <a:lnTo>
                    <a:pt x="399772" y="118593"/>
                  </a:lnTo>
                  <a:lnTo>
                    <a:pt x="381340" y="118593"/>
                  </a:lnTo>
                  <a:lnTo>
                    <a:pt x="381340" y="173052"/>
                  </a:lnTo>
                  <a:close/>
                  <a:moveTo>
                    <a:pt x="431380" y="173052"/>
                  </a:moveTo>
                  <a:lnTo>
                    <a:pt x="404400" y="173052"/>
                  </a:lnTo>
                  <a:lnTo>
                    <a:pt x="404400" y="166506"/>
                  </a:lnTo>
                  <a:lnTo>
                    <a:pt x="412115" y="163628"/>
                  </a:lnTo>
                  <a:lnTo>
                    <a:pt x="412115" y="118426"/>
                  </a:lnTo>
                  <a:lnTo>
                    <a:pt x="404400" y="115466"/>
                  </a:lnTo>
                  <a:lnTo>
                    <a:pt x="404400" y="108919"/>
                  </a:lnTo>
                  <a:lnTo>
                    <a:pt x="431380" y="108919"/>
                  </a:lnTo>
                  <a:lnTo>
                    <a:pt x="431380" y="115466"/>
                  </a:lnTo>
                  <a:lnTo>
                    <a:pt x="423665" y="118426"/>
                  </a:lnTo>
                  <a:lnTo>
                    <a:pt x="423665" y="163628"/>
                  </a:lnTo>
                  <a:lnTo>
                    <a:pt x="431380" y="166506"/>
                  </a:lnTo>
                  <a:lnTo>
                    <a:pt x="431380" y="173052"/>
                  </a:lnTo>
                  <a:close/>
                  <a:moveTo>
                    <a:pt x="500225" y="140860"/>
                  </a:moveTo>
                  <a:cubicBezTo>
                    <a:pt x="500225" y="145864"/>
                    <a:pt x="499600" y="150326"/>
                    <a:pt x="498349" y="154454"/>
                  </a:cubicBezTo>
                  <a:cubicBezTo>
                    <a:pt x="497181" y="158458"/>
                    <a:pt x="495305" y="161960"/>
                    <a:pt x="492761" y="164879"/>
                  </a:cubicBezTo>
                  <a:cubicBezTo>
                    <a:pt x="490343" y="167798"/>
                    <a:pt x="487173" y="170050"/>
                    <a:pt x="483337" y="171635"/>
                  </a:cubicBezTo>
                  <a:cubicBezTo>
                    <a:pt x="479543" y="173219"/>
                    <a:pt x="475164" y="173970"/>
                    <a:pt x="470035" y="173970"/>
                  </a:cubicBezTo>
                  <a:cubicBezTo>
                    <a:pt x="464906" y="173970"/>
                    <a:pt x="460402" y="173219"/>
                    <a:pt x="456566" y="171635"/>
                  </a:cubicBezTo>
                  <a:cubicBezTo>
                    <a:pt x="452771" y="170008"/>
                    <a:pt x="449686" y="167757"/>
                    <a:pt x="447226" y="164879"/>
                  </a:cubicBezTo>
                  <a:cubicBezTo>
                    <a:pt x="444807" y="161960"/>
                    <a:pt x="442930" y="158458"/>
                    <a:pt x="441638" y="154371"/>
                  </a:cubicBezTo>
                  <a:cubicBezTo>
                    <a:pt x="440470" y="150284"/>
                    <a:pt x="439845" y="145781"/>
                    <a:pt x="439845" y="140777"/>
                  </a:cubicBezTo>
                  <a:cubicBezTo>
                    <a:pt x="439845" y="134105"/>
                    <a:pt x="440929" y="128309"/>
                    <a:pt x="443097" y="123430"/>
                  </a:cubicBezTo>
                  <a:cubicBezTo>
                    <a:pt x="445349" y="118551"/>
                    <a:pt x="448685" y="114715"/>
                    <a:pt x="453063" y="112004"/>
                  </a:cubicBezTo>
                  <a:cubicBezTo>
                    <a:pt x="457567" y="109252"/>
                    <a:pt x="463280" y="107876"/>
                    <a:pt x="470160" y="107876"/>
                  </a:cubicBezTo>
                  <a:cubicBezTo>
                    <a:pt x="477040" y="107876"/>
                    <a:pt x="482587" y="109252"/>
                    <a:pt x="486965" y="112004"/>
                  </a:cubicBezTo>
                  <a:cubicBezTo>
                    <a:pt x="491427" y="114715"/>
                    <a:pt x="494721" y="118510"/>
                    <a:pt x="496931" y="123514"/>
                  </a:cubicBezTo>
                  <a:cubicBezTo>
                    <a:pt x="499183" y="128392"/>
                    <a:pt x="500267" y="134230"/>
                    <a:pt x="500267" y="140860"/>
                  </a:cubicBezTo>
                  <a:close/>
                  <a:moveTo>
                    <a:pt x="451938" y="140860"/>
                  </a:moveTo>
                  <a:cubicBezTo>
                    <a:pt x="451938" y="145698"/>
                    <a:pt x="452563" y="149909"/>
                    <a:pt x="453814" y="153370"/>
                  </a:cubicBezTo>
                  <a:cubicBezTo>
                    <a:pt x="455148" y="156831"/>
                    <a:pt x="457150" y="159542"/>
                    <a:pt x="459735" y="161377"/>
                  </a:cubicBezTo>
                  <a:cubicBezTo>
                    <a:pt x="462446" y="163211"/>
                    <a:pt x="465865" y="164170"/>
                    <a:pt x="469993" y="164170"/>
                  </a:cubicBezTo>
                  <a:cubicBezTo>
                    <a:pt x="474121" y="164170"/>
                    <a:pt x="477708" y="163211"/>
                    <a:pt x="480335" y="161377"/>
                  </a:cubicBezTo>
                  <a:cubicBezTo>
                    <a:pt x="483003" y="159542"/>
                    <a:pt x="484922" y="156831"/>
                    <a:pt x="486173" y="153370"/>
                  </a:cubicBezTo>
                  <a:cubicBezTo>
                    <a:pt x="487424" y="149909"/>
                    <a:pt x="488049" y="145739"/>
                    <a:pt x="488049" y="140860"/>
                  </a:cubicBezTo>
                  <a:cubicBezTo>
                    <a:pt x="488049" y="133605"/>
                    <a:pt x="486673" y="127934"/>
                    <a:pt x="483837" y="123764"/>
                  </a:cubicBezTo>
                  <a:cubicBezTo>
                    <a:pt x="481044" y="119635"/>
                    <a:pt x="476457" y="117551"/>
                    <a:pt x="470077" y="117551"/>
                  </a:cubicBezTo>
                  <a:cubicBezTo>
                    <a:pt x="465907" y="117551"/>
                    <a:pt x="462446" y="118510"/>
                    <a:pt x="459735" y="120344"/>
                  </a:cubicBezTo>
                  <a:cubicBezTo>
                    <a:pt x="457108" y="122179"/>
                    <a:pt x="455148" y="124890"/>
                    <a:pt x="453814" y="128351"/>
                  </a:cubicBezTo>
                  <a:cubicBezTo>
                    <a:pt x="452563" y="131812"/>
                    <a:pt x="451938" y="135982"/>
                    <a:pt x="451938" y="140860"/>
                  </a:cubicBezTo>
                  <a:close/>
                  <a:moveTo>
                    <a:pt x="568487" y="173052"/>
                  </a:moveTo>
                  <a:lnTo>
                    <a:pt x="554185" y="173052"/>
                  </a:lnTo>
                  <a:lnTo>
                    <a:pt x="523785" y="122721"/>
                  </a:lnTo>
                  <a:lnTo>
                    <a:pt x="523410" y="122721"/>
                  </a:lnTo>
                  <a:cubicBezTo>
                    <a:pt x="523494" y="124014"/>
                    <a:pt x="523535" y="125473"/>
                    <a:pt x="523577" y="126933"/>
                  </a:cubicBezTo>
                  <a:cubicBezTo>
                    <a:pt x="523702" y="128392"/>
                    <a:pt x="523785" y="129852"/>
                    <a:pt x="523827" y="131436"/>
                  </a:cubicBezTo>
                  <a:cubicBezTo>
                    <a:pt x="523911" y="132938"/>
                    <a:pt x="523952" y="134439"/>
                    <a:pt x="523994" y="136023"/>
                  </a:cubicBezTo>
                  <a:cubicBezTo>
                    <a:pt x="524077" y="137608"/>
                    <a:pt x="524119" y="139109"/>
                    <a:pt x="524161" y="140694"/>
                  </a:cubicBezTo>
                  <a:lnTo>
                    <a:pt x="524161" y="173052"/>
                  </a:lnTo>
                  <a:lnTo>
                    <a:pt x="513819" y="173052"/>
                  </a:lnTo>
                  <a:lnTo>
                    <a:pt x="513819" y="108877"/>
                  </a:lnTo>
                  <a:lnTo>
                    <a:pt x="528039" y="108877"/>
                  </a:lnTo>
                  <a:lnTo>
                    <a:pt x="558354" y="158875"/>
                  </a:lnTo>
                  <a:lnTo>
                    <a:pt x="558604" y="158875"/>
                  </a:lnTo>
                  <a:cubicBezTo>
                    <a:pt x="558563" y="157665"/>
                    <a:pt x="558521" y="156414"/>
                    <a:pt x="558437" y="154997"/>
                  </a:cubicBezTo>
                  <a:cubicBezTo>
                    <a:pt x="558396" y="153579"/>
                    <a:pt x="558354" y="152078"/>
                    <a:pt x="558271" y="150576"/>
                  </a:cubicBezTo>
                  <a:cubicBezTo>
                    <a:pt x="558271" y="149075"/>
                    <a:pt x="558271" y="147574"/>
                    <a:pt x="558187" y="145989"/>
                  </a:cubicBezTo>
                  <a:cubicBezTo>
                    <a:pt x="558146" y="144405"/>
                    <a:pt x="558104" y="142945"/>
                    <a:pt x="558021" y="141486"/>
                  </a:cubicBezTo>
                  <a:lnTo>
                    <a:pt x="558021" y="108835"/>
                  </a:lnTo>
                  <a:lnTo>
                    <a:pt x="568445" y="108835"/>
                  </a:lnTo>
                  <a:lnTo>
                    <a:pt x="568445" y="173011"/>
                  </a:lnTo>
                  <a:close/>
                  <a:moveTo>
                    <a:pt x="622488" y="155497"/>
                  </a:moveTo>
                  <a:cubicBezTo>
                    <a:pt x="622488" y="159292"/>
                    <a:pt x="621570" y="162544"/>
                    <a:pt x="619694" y="165296"/>
                  </a:cubicBezTo>
                  <a:cubicBezTo>
                    <a:pt x="617859" y="168048"/>
                    <a:pt x="615149" y="170175"/>
                    <a:pt x="611604" y="171676"/>
                  </a:cubicBezTo>
                  <a:cubicBezTo>
                    <a:pt x="608143" y="173177"/>
                    <a:pt x="603973" y="173928"/>
                    <a:pt x="599094" y="173928"/>
                  </a:cubicBezTo>
                  <a:cubicBezTo>
                    <a:pt x="596759" y="173928"/>
                    <a:pt x="594507" y="173803"/>
                    <a:pt x="592339" y="173469"/>
                  </a:cubicBezTo>
                  <a:cubicBezTo>
                    <a:pt x="590254" y="173261"/>
                    <a:pt x="588253" y="172844"/>
                    <a:pt x="586335" y="172302"/>
                  </a:cubicBezTo>
                  <a:cubicBezTo>
                    <a:pt x="584500" y="171760"/>
                    <a:pt x="582748" y="171092"/>
                    <a:pt x="581122" y="170342"/>
                  </a:cubicBezTo>
                  <a:lnTo>
                    <a:pt x="581122" y="159542"/>
                  </a:lnTo>
                  <a:cubicBezTo>
                    <a:pt x="583833" y="160751"/>
                    <a:pt x="586793" y="161835"/>
                    <a:pt x="590004" y="162878"/>
                  </a:cubicBezTo>
                  <a:cubicBezTo>
                    <a:pt x="593257" y="163837"/>
                    <a:pt x="596551" y="164337"/>
                    <a:pt x="599887" y="164337"/>
                  </a:cubicBezTo>
                  <a:cubicBezTo>
                    <a:pt x="602514" y="164337"/>
                    <a:pt x="604557" y="164004"/>
                    <a:pt x="606183" y="163336"/>
                  </a:cubicBezTo>
                  <a:cubicBezTo>
                    <a:pt x="607893" y="162628"/>
                    <a:pt x="609102" y="161668"/>
                    <a:pt x="609853" y="160459"/>
                  </a:cubicBezTo>
                  <a:cubicBezTo>
                    <a:pt x="610645" y="159208"/>
                    <a:pt x="611021" y="157749"/>
                    <a:pt x="611021" y="156164"/>
                  </a:cubicBezTo>
                  <a:cubicBezTo>
                    <a:pt x="611021" y="154371"/>
                    <a:pt x="610520" y="152828"/>
                    <a:pt x="609478" y="151577"/>
                  </a:cubicBezTo>
                  <a:cubicBezTo>
                    <a:pt x="608477" y="150326"/>
                    <a:pt x="606976" y="149159"/>
                    <a:pt x="604974" y="148074"/>
                  </a:cubicBezTo>
                  <a:cubicBezTo>
                    <a:pt x="603014" y="146990"/>
                    <a:pt x="600554" y="145864"/>
                    <a:pt x="597593" y="144655"/>
                  </a:cubicBezTo>
                  <a:cubicBezTo>
                    <a:pt x="595633" y="143821"/>
                    <a:pt x="593674" y="142904"/>
                    <a:pt x="591756" y="141861"/>
                  </a:cubicBezTo>
                  <a:cubicBezTo>
                    <a:pt x="589921" y="140777"/>
                    <a:pt x="588253" y="139484"/>
                    <a:pt x="586710" y="137983"/>
                  </a:cubicBezTo>
                  <a:cubicBezTo>
                    <a:pt x="585209" y="136482"/>
                    <a:pt x="583999" y="134689"/>
                    <a:pt x="583124" y="132687"/>
                  </a:cubicBezTo>
                  <a:cubicBezTo>
                    <a:pt x="582206" y="130644"/>
                    <a:pt x="581789" y="128226"/>
                    <a:pt x="581789" y="125515"/>
                  </a:cubicBezTo>
                  <a:cubicBezTo>
                    <a:pt x="581789" y="121887"/>
                    <a:pt x="582707" y="118718"/>
                    <a:pt x="584417" y="116091"/>
                  </a:cubicBezTo>
                  <a:cubicBezTo>
                    <a:pt x="586209" y="113422"/>
                    <a:pt x="588711" y="111462"/>
                    <a:pt x="591880" y="110086"/>
                  </a:cubicBezTo>
                  <a:cubicBezTo>
                    <a:pt x="595133" y="108710"/>
                    <a:pt x="598886" y="108001"/>
                    <a:pt x="603098" y="108001"/>
                  </a:cubicBezTo>
                  <a:cubicBezTo>
                    <a:pt x="606517" y="108001"/>
                    <a:pt x="609770" y="108377"/>
                    <a:pt x="612730" y="109086"/>
                  </a:cubicBezTo>
                  <a:cubicBezTo>
                    <a:pt x="615733" y="109794"/>
                    <a:pt x="618693" y="110837"/>
                    <a:pt x="621612" y="112130"/>
                  </a:cubicBezTo>
                  <a:lnTo>
                    <a:pt x="617942" y="121387"/>
                  </a:lnTo>
                  <a:cubicBezTo>
                    <a:pt x="615315" y="120261"/>
                    <a:pt x="612772" y="119344"/>
                    <a:pt x="610312" y="118676"/>
                  </a:cubicBezTo>
                  <a:cubicBezTo>
                    <a:pt x="607893" y="118009"/>
                    <a:pt x="605349" y="117676"/>
                    <a:pt x="602764" y="117676"/>
                  </a:cubicBezTo>
                  <a:cubicBezTo>
                    <a:pt x="600721" y="117676"/>
                    <a:pt x="598970" y="118009"/>
                    <a:pt x="597551" y="118676"/>
                  </a:cubicBezTo>
                  <a:cubicBezTo>
                    <a:pt x="596134" y="119260"/>
                    <a:pt x="595050" y="120178"/>
                    <a:pt x="594299" y="121303"/>
                  </a:cubicBezTo>
                  <a:cubicBezTo>
                    <a:pt x="593590" y="122429"/>
                    <a:pt x="593215" y="123764"/>
                    <a:pt x="593215" y="125265"/>
                  </a:cubicBezTo>
                  <a:cubicBezTo>
                    <a:pt x="593215" y="127016"/>
                    <a:pt x="593674" y="128476"/>
                    <a:pt x="594549" y="129685"/>
                  </a:cubicBezTo>
                  <a:cubicBezTo>
                    <a:pt x="595425" y="130894"/>
                    <a:pt x="596843" y="132020"/>
                    <a:pt x="598677" y="133104"/>
                  </a:cubicBezTo>
                  <a:cubicBezTo>
                    <a:pt x="600596" y="134147"/>
                    <a:pt x="603098" y="135314"/>
                    <a:pt x="606058" y="136607"/>
                  </a:cubicBezTo>
                  <a:cubicBezTo>
                    <a:pt x="609561" y="138108"/>
                    <a:pt x="612480" y="139651"/>
                    <a:pt x="614857" y="141277"/>
                  </a:cubicBezTo>
                  <a:cubicBezTo>
                    <a:pt x="617276" y="142904"/>
                    <a:pt x="619110" y="144822"/>
                    <a:pt x="620445" y="147115"/>
                  </a:cubicBezTo>
                  <a:cubicBezTo>
                    <a:pt x="621779" y="149409"/>
                    <a:pt x="622405" y="152203"/>
                    <a:pt x="622405" y="155580"/>
                  </a:cubicBez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31" name="Graphic 5">
            <a:extLst>
              <a:ext uri="{FF2B5EF4-FFF2-40B4-BE49-F238E27FC236}">
                <a16:creationId xmlns:a16="http://schemas.microsoft.com/office/drawing/2014/main" id="{8B6CCFF5-E2E0-4B37-D32B-C17757F9107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558166" y="4904510"/>
            <a:ext cx="1375769" cy="750451"/>
            <a:chOff x="2167108" y="1028314"/>
            <a:chExt cx="988900" cy="539422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4EA670C-1C27-86CE-E8B2-A3A3FFD9CCD6}"/>
                </a:ext>
              </a:extLst>
            </p:cNvPr>
            <p:cNvSpPr/>
            <p:nvPr/>
          </p:nvSpPr>
          <p:spPr>
            <a:xfrm>
              <a:off x="2167108" y="1028314"/>
              <a:ext cx="988900" cy="539422"/>
            </a:xfrm>
            <a:custGeom>
              <a:avLst/>
              <a:gdLst>
                <a:gd name="connsiteX0" fmla="*/ 0 w 988900"/>
                <a:gd name="connsiteY0" fmla="*/ 0 h 539422"/>
                <a:gd name="connsiteX1" fmla="*/ 988900 w 988900"/>
                <a:gd name="connsiteY1" fmla="*/ 0 h 539422"/>
                <a:gd name="connsiteX2" fmla="*/ 988900 w 988900"/>
                <a:gd name="connsiteY2" fmla="*/ 539423 h 539422"/>
                <a:gd name="connsiteX3" fmla="*/ 0 w 988900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900" h="539422">
                  <a:moveTo>
                    <a:pt x="0" y="0"/>
                  </a:moveTo>
                  <a:lnTo>
                    <a:pt x="988900" y="0"/>
                  </a:lnTo>
                  <a:lnTo>
                    <a:pt x="988900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E592BE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59C3127-433F-F1D0-A7EE-7DC5A053BEE9}"/>
                </a:ext>
              </a:extLst>
            </p:cNvPr>
            <p:cNvSpPr/>
            <p:nvPr/>
          </p:nvSpPr>
          <p:spPr>
            <a:xfrm>
              <a:off x="2240457" y="1322919"/>
              <a:ext cx="834195" cy="173802"/>
            </a:xfrm>
            <a:custGeom>
              <a:avLst/>
              <a:gdLst>
                <a:gd name="connsiteX0" fmla="*/ 59463 w 834195"/>
                <a:gd name="connsiteY0" fmla="*/ 32275 h 173802"/>
                <a:gd name="connsiteX1" fmla="*/ 55335 w 834195"/>
                <a:gd name="connsiteY1" fmla="*/ 50331 h 173802"/>
                <a:gd name="connsiteX2" fmla="*/ 43576 w 834195"/>
                <a:gd name="connsiteY2" fmla="*/ 61298 h 173802"/>
                <a:gd name="connsiteX3" fmla="*/ 25061 w 834195"/>
                <a:gd name="connsiteY3" fmla="*/ 64968 h 173802"/>
                <a:gd name="connsiteX4" fmla="*/ 7005 w 834195"/>
                <a:gd name="connsiteY4" fmla="*/ 64968 h 173802"/>
                <a:gd name="connsiteX5" fmla="*/ 7005 w 834195"/>
                <a:gd name="connsiteY5" fmla="*/ 792 h 173802"/>
                <a:gd name="connsiteX6" fmla="*/ 26979 w 834195"/>
                <a:gd name="connsiteY6" fmla="*/ 792 h 173802"/>
                <a:gd name="connsiteX7" fmla="*/ 44243 w 834195"/>
                <a:gd name="connsiteY7" fmla="*/ 4378 h 173802"/>
                <a:gd name="connsiteX8" fmla="*/ 55460 w 834195"/>
                <a:gd name="connsiteY8" fmla="*/ 14970 h 173802"/>
                <a:gd name="connsiteX9" fmla="*/ 59505 w 834195"/>
                <a:gd name="connsiteY9" fmla="*/ 32234 h 173802"/>
                <a:gd name="connsiteX10" fmla="*/ 47412 w 834195"/>
                <a:gd name="connsiteY10" fmla="*/ 32651 h 173802"/>
                <a:gd name="connsiteX11" fmla="*/ 45077 w 834195"/>
                <a:gd name="connsiteY11" fmla="*/ 20057 h 173802"/>
                <a:gd name="connsiteX12" fmla="*/ 38155 w 834195"/>
                <a:gd name="connsiteY12" fmla="*/ 12760 h 173802"/>
                <a:gd name="connsiteX13" fmla="*/ 26938 w 834195"/>
                <a:gd name="connsiteY13" fmla="*/ 10341 h 173802"/>
                <a:gd name="connsiteX14" fmla="*/ 18473 w 834195"/>
                <a:gd name="connsiteY14" fmla="*/ 10341 h 173802"/>
                <a:gd name="connsiteX15" fmla="*/ 18473 w 834195"/>
                <a:gd name="connsiteY15" fmla="*/ 55377 h 173802"/>
                <a:gd name="connsiteX16" fmla="*/ 25395 w 834195"/>
                <a:gd name="connsiteY16" fmla="*/ 55377 h 173802"/>
                <a:gd name="connsiteX17" fmla="*/ 41950 w 834195"/>
                <a:gd name="connsiteY17" fmla="*/ 49706 h 173802"/>
                <a:gd name="connsiteX18" fmla="*/ 47454 w 834195"/>
                <a:gd name="connsiteY18" fmla="*/ 32609 h 173802"/>
                <a:gd name="connsiteX19" fmla="*/ 95825 w 834195"/>
                <a:gd name="connsiteY19" fmla="*/ 65009 h 173802"/>
                <a:gd name="connsiteX20" fmla="*/ 68846 w 834195"/>
                <a:gd name="connsiteY20" fmla="*/ 65009 h 173802"/>
                <a:gd name="connsiteX21" fmla="*/ 68846 w 834195"/>
                <a:gd name="connsiteY21" fmla="*/ 58462 h 173802"/>
                <a:gd name="connsiteX22" fmla="*/ 76560 w 834195"/>
                <a:gd name="connsiteY22" fmla="*/ 55585 h 173802"/>
                <a:gd name="connsiteX23" fmla="*/ 76560 w 834195"/>
                <a:gd name="connsiteY23" fmla="*/ 10383 h 173802"/>
                <a:gd name="connsiteX24" fmla="*/ 68846 w 834195"/>
                <a:gd name="connsiteY24" fmla="*/ 7422 h 173802"/>
                <a:gd name="connsiteX25" fmla="*/ 68846 w 834195"/>
                <a:gd name="connsiteY25" fmla="*/ 876 h 173802"/>
                <a:gd name="connsiteX26" fmla="*/ 95825 w 834195"/>
                <a:gd name="connsiteY26" fmla="*/ 876 h 173802"/>
                <a:gd name="connsiteX27" fmla="*/ 95825 w 834195"/>
                <a:gd name="connsiteY27" fmla="*/ 7422 h 173802"/>
                <a:gd name="connsiteX28" fmla="*/ 88111 w 834195"/>
                <a:gd name="connsiteY28" fmla="*/ 10383 h 173802"/>
                <a:gd name="connsiteX29" fmla="*/ 88111 w 834195"/>
                <a:gd name="connsiteY29" fmla="*/ 55585 h 173802"/>
                <a:gd name="connsiteX30" fmla="*/ 95825 w 834195"/>
                <a:gd name="connsiteY30" fmla="*/ 58462 h 173802"/>
                <a:gd name="connsiteX31" fmla="*/ 95825 w 834195"/>
                <a:gd name="connsiteY31" fmla="*/ 65009 h 173802"/>
                <a:gd name="connsiteX32" fmla="*/ 133855 w 834195"/>
                <a:gd name="connsiteY32" fmla="*/ 29773 h 173802"/>
                <a:gd name="connsiteX33" fmla="*/ 158124 w 834195"/>
                <a:gd name="connsiteY33" fmla="*/ 29773 h 173802"/>
                <a:gd name="connsiteX34" fmla="*/ 158124 w 834195"/>
                <a:gd name="connsiteY34" fmla="*/ 62424 h 173802"/>
                <a:gd name="connsiteX35" fmla="*/ 147616 w 834195"/>
                <a:gd name="connsiteY35" fmla="*/ 65051 h 173802"/>
                <a:gd name="connsiteX36" fmla="*/ 135398 w 834195"/>
                <a:gd name="connsiteY36" fmla="*/ 65968 h 173802"/>
                <a:gd name="connsiteX37" fmla="*/ 118927 w 834195"/>
                <a:gd name="connsiteY37" fmla="*/ 62090 h 173802"/>
                <a:gd name="connsiteX38" fmla="*/ 108669 w 834195"/>
                <a:gd name="connsiteY38" fmla="*/ 50873 h 173802"/>
                <a:gd name="connsiteX39" fmla="*/ 105166 w 834195"/>
                <a:gd name="connsiteY39" fmla="*/ 32901 h 173802"/>
                <a:gd name="connsiteX40" fmla="*/ 109127 w 834195"/>
                <a:gd name="connsiteY40" fmla="*/ 15470 h 173802"/>
                <a:gd name="connsiteX41" fmla="*/ 120469 w 834195"/>
                <a:gd name="connsiteY41" fmla="*/ 4045 h 173802"/>
                <a:gd name="connsiteX42" fmla="*/ 138609 w 834195"/>
                <a:gd name="connsiteY42" fmla="*/ 0 h 173802"/>
                <a:gd name="connsiteX43" fmla="*/ 148658 w 834195"/>
                <a:gd name="connsiteY43" fmla="*/ 1084 h 173802"/>
                <a:gd name="connsiteX44" fmla="*/ 157665 w 834195"/>
                <a:gd name="connsiteY44" fmla="*/ 3878 h 173802"/>
                <a:gd name="connsiteX45" fmla="*/ 153704 w 834195"/>
                <a:gd name="connsiteY45" fmla="*/ 13302 h 173802"/>
                <a:gd name="connsiteX46" fmla="*/ 146615 w 834195"/>
                <a:gd name="connsiteY46" fmla="*/ 10800 h 173802"/>
                <a:gd name="connsiteX47" fmla="*/ 138358 w 834195"/>
                <a:gd name="connsiteY47" fmla="*/ 9716 h 173802"/>
                <a:gd name="connsiteX48" fmla="*/ 127016 w 834195"/>
                <a:gd name="connsiteY48" fmla="*/ 12593 h 173802"/>
                <a:gd name="connsiteX49" fmla="*/ 119635 w 834195"/>
                <a:gd name="connsiteY49" fmla="*/ 20766 h 173802"/>
                <a:gd name="connsiteX50" fmla="*/ 117133 w 834195"/>
                <a:gd name="connsiteY50" fmla="*/ 33068 h 173802"/>
                <a:gd name="connsiteX51" fmla="*/ 119093 w 834195"/>
                <a:gd name="connsiteY51" fmla="*/ 45202 h 173802"/>
                <a:gd name="connsiteX52" fmla="*/ 125390 w 834195"/>
                <a:gd name="connsiteY52" fmla="*/ 53375 h 173802"/>
                <a:gd name="connsiteX53" fmla="*/ 136607 w 834195"/>
                <a:gd name="connsiteY53" fmla="*/ 56252 h 173802"/>
                <a:gd name="connsiteX54" fmla="*/ 140652 w 834195"/>
                <a:gd name="connsiteY54" fmla="*/ 56086 h 173802"/>
                <a:gd name="connsiteX55" fmla="*/ 143905 w 834195"/>
                <a:gd name="connsiteY55" fmla="*/ 55627 h 173802"/>
                <a:gd name="connsiteX56" fmla="*/ 146782 w 834195"/>
                <a:gd name="connsiteY56" fmla="*/ 55085 h 173802"/>
                <a:gd name="connsiteX57" fmla="*/ 146782 w 834195"/>
                <a:gd name="connsiteY57" fmla="*/ 39614 h 173802"/>
                <a:gd name="connsiteX58" fmla="*/ 133855 w 834195"/>
                <a:gd name="connsiteY58" fmla="*/ 39614 h 173802"/>
                <a:gd name="connsiteX59" fmla="*/ 133855 w 834195"/>
                <a:gd name="connsiteY59" fmla="*/ 29815 h 173802"/>
                <a:gd name="connsiteX60" fmla="*/ 196112 w 834195"/>
                <a:gd name="connsiteY60" fmla="*/ 65009 h 173802"/>
                <a:gd name="connsiteX61" fmla="*/ 169133 w 834195"/>
                <a:gd name="connsiteY61" fmla="*/ 65009 h 173802"/>
                <a:gd name="connsiteX62" fmla="*/ 169133 w 834195"/>
                <a:gd name="connsiteY62" fmla="*/ 58462 h 173802"/>
                <a:gd name="connsiteX63" fmla="*/ 176847 w 834195"/>
                <a:gd name="connsiteY63" fmla="*/ 55585 h 173802"/>
                <a:gd name="connsiteX64" fmla="*/ 176847 w 834195"/>
                <a:gd name="connsiteY64" fmla="*/ 10383 h 173802"/>
                <a:gd name="connsiteX65" fmla="*/ 169133 w 834195"/>
                <a:gd name="connsiteY65" fmla="*/ 7422 h 173802"/>
                <a:gd name="connsiteX66" fmla="*/ 169133 w 834195"/>
                <a:gd name="connsiteY66" fmla="*/ 876 h 173802"/>
                <a:gd name="connsiteX67" fmla="*/ 196112 w 834195"/>
                <a:gd name="connsiteY67" fmla="*/ 876 h 173802"/>
                <a:gd name="connsiteX68" fmla="*/ 196112 w 834195"/>
                <a:gd name="connsiteY68" fmla="*/ 7422 h 173802"/>
                <a:gd name="connsiteX69" fmla="*/ 188398 w 834195"/>
                <a:gd name="connsiteY69" fmla="*/ 10383 h 173802"/>
                <a:gd name="connsiteX70" fmla="*/ 188398 w 834195"/>
                <a:gd name="connsiteY70" fmla="*/ 55585 h 173802"/>
                <a:gd name="connsiteX71" fmla="*/ 196112 w 834195"/>
                <a:gd name="connsiteY71" fmla="*/ 58462 h 173802"/>
                <a:gd name="connsiteX72" fmla="*/ 196112 w 834195"/>
                <a:gd name="connsiteY72" fmla="*/ 65009 h 173802"/>
                <a:gd name="connsiteX73" fmla="*/ 231515 w 834195"/>
                <a:gd name="connsiteY73" fmla="*/ 65009 h 173802"/>
                <a:gd name="connsiteX74" fmla="*/ 220006 w 834195"/>
                <a:gd name="connsiteY74" fmla="*/ 65009 h 173802"/>
                <a:gd name="connsiteX75" fmla="*/ 220006 w 834195"/>
                <a:gd name="connsiteY75" fmla="*/ 10508 h 173802"/>
                <a:gd name="connsiteX76" fmla="*/ 201575 w 834195"/>
                <a:gd name="connsiteY76" fmla="*/ 10508 h 173802"/>
                <a:gd name="connsiteX77" fmla="*/ 201575 w 834195"/>
                <a:gd name="connsiteY77" fmla="*/ 792 h 173802"/>
                <a:gd name="connsiteX78" fmla="*/ 249946 w 834195"/>
                <a:gd name="connsiteY78" fmla="*/ 792 h 173802"/>
                <a:gd name="connsiteX79" fmla="*/ 249946 w 834195"/>
                <a:gd name="connsiteY79" fmla="*/ 10508 h 173802"/>
                <a:gd name="connsiteX80" fmla="*/ 231515 w 834195"/>
                <a:gd name="connsiteY80" fmla="*/ 10508 h 173802"/>
                <a:gd name="connsiteX81" fmla="*/ 231515 w 834195"/>
                <a:gd name="connsiteY81" fmla="*/ 65009 h 173802"/>
                <a:gd name="connsiteX82" fmla="*/ 293980 w 834195"/>
                <a:gd name="connsiteY82" fmla="*/ 65009 h 173802"/>
                <a:gd name="connsiteX83" fmla="*/ 288143 w 834195"/>
                <a:gd name="connsiteY83" fmla="*/ 48038 h 173802"/>
                <a:gd name="connsiteX84" fmla="*/ 263957 w 834195"/>
                <a:gd name="connsiteY84" fmla="*/ 48038 h 173802"/>
                <a:gd name="connsiteX85" fmla="*/ 258202 w 834195"/>
                <a:gd name="connsiteY85" fmla="*/ 65009 h 173802"/>
                <a:gd name="connsiteX86" fmla="*/ 245985 w 834195"/>
                <a:gd name="connsiteY86" fmla="*/ 65009 h 173802"/>
                <a:gd name="connsiteX87" fmla="*/ 269545 w 834195"/>
                <a:gd name="connsiteY87" fmla="*/ 542 h 173802"/>
                <a:gd name="connsiteX88" fmla="*/ 282680 w 834195"/>
                <a:gd name="connsiteY88" fmla="*/ 542 h 173802"/>
                <a:gd name="connsiteX89" fmla="*/ 306240 w 834195"/>
                <a:gd name="connsiteY89" fmla="*/ 65009 h 173802"/>
                <a:gd name="connsiteX90" fmla="*/ 294022 w 834195"/>
                <a:gd name="connsiteY90" fmla="*/ 65009 h 173802"/>
                <a:gd name="connsiteX91" fmla="*/ 279594 w 834195"/>
                <a:gd name="connsiteY91" fmla="*/ 21559 h 173802"/>
                <a:gd name="connsiteX92" fmla="*/ 278510 w 834195"/>
                <a:gd name="connsiteY92" fmla="*/ 18139 h 173802"/>
                <a:gd name="connsiteX93" fmla="*/ 277051 w 834195"/>
                <a:gd name="connsiteY93" fmla="*/ 13719 h 173802"/>
                <a:gd name="connsiteX94" fmla="*/ 276050 w 834195"/>
                <a:gd name="connsiteY94" fmla="*/ 9841 h 173802"/>
                <a:gd name="connsiteX95" fmla="*/ 274882 w 834195"/>
                <a:gd name="connsiteY95" fmla="*/ 13969 h 173802"/>
                <a:gd name="connsiteX96" fmla="*/ 273631 w 834195"/>
                <a:gd name="connsiteY96" fmla="*/ 18389 h 173802"/>
                <a:gd name="connsiteX97" fmla="*/ 272714 w 834195"/>
                <a:gd name="connsiteY97" fmla="*/ 21517 h 173802"/>
                <a:gd name="connsiteX98" fmla="*/ 267043 w 834195"/>
                <a:gd name="connsiteY98" fmla="*/ 38072 h 173802"/>
                <a:gd name="connsiteX99" fmla="*/ 285098 w 834195"/>
                <a:gd name="connsiteY99" fmla="*/ 38072 h 173802"/>
                <a:gd name="connsiteX100" fmla="*/ 279511 w 834195"/>
                <a:gd name="connsiteY100" fmla="*/ 21517 h 173802"/>
                <a:gd name="connsiteX101" fmla="*/ 315581 w 834195"/>
                <a:gd name="connsiteY101" fmla="*/ 65009 h 173802"/>
                <a:gd name="connsiteX102" fmla="*/ 315581 w 834195"/>
                <a:gd name="connsiteY102" fmla="*/ 834 h 173802"/>
                <a:gd name="connsiteX103" fmla="*/ 327090 w 834195"/>
                <a:gd name="connsiteY103" fmla="*/ 834 h 173802"/>
                <a:gd name="connsiteX104" fmla="*/ 327090 w 834195"/>
                <a:gd name="connsiteY104" fmla="*/ 55335 h 173802"/>
                <a:gd name="connsiteX105" fmla="*/ 353861 w 834195"/>
                <a:gd name="connsiteY105" fmla="*/ 55335 h 173802"/>
                <a:gd name="connsiteX106" fmla="*/ 353861 w 834195"/>
                <a:gd name="connsiteY106" fmla="*/ 65051 h 173802"/>
                <a:gd name="connsiteX107" fmla="*/ 315581 w 834195"/>
                <a:gd name="connsiteY107" fmla="*/ 65051 h 173802"/>
                <a:gd name="connsiteX108" fmla="*/ 29940 w 834195"/>
                <a:gd name="connsiteY108" fmla="*/ 172886 h 173802"/>
                <a:gd name="connsiteX109" fmla="*/ 18431 w 834195"/>
                <a:gd name="connsiteY109" fmla="*/ 172886 h 173802"/>
                <a:gd name="connsiteX110" fmla="*/ 18431 w 834195"/>
                <a:gd name="connsiteY110" fmla="*/ 118384 h 173802"/>
                <a:gd name="connsiteX111" fmla="*/ 0 w 834195"/>
                <a:gd name="connsiteY111" fmla="*/ 118384 h 173802"/>
                <a:gd name="connsiteX112" fmla="*/ 0 w 834195"/>
                <a:gd name="connsiteY112" fmla="*/ 108669 h 173802"/>
                <a:gd name="connsiteX113" fmla="*/ 48371 w 834195"/>
                <a:gd name="connsiteY113" fmla="*/ 108669 h 173802"/>
                <a:gd name="connsiteX114" fmla="*/ 48371 w 834195"/>
                <a:gd name="connsiteY114" fmla="*/ 118384 h 173802"/>
                <a:gd name="connsiteX115" fmla="*/ 29940 w 834195"/>
                <a:gd name="connsiteY115" fmla="*/ 118384 h 173802"/>
                <a:gd name="connsiteX116" fmla="*/ 29940 w 834195"/>
                <a:gd name="connsiteY116" fmla="*/ 172886 h 173802"/>
                <a:gd name="connsiteX117" fmla="*/ 77394 w 834195"/>
                <a:gd name="connsiteY117" fmla="*/ 108710 h 173802"/>
                <a:gd name="connsiteX118" fmla="*/ 91322 w 834195"/>
                <a:gd name="connsiteY118" fmla="*/ 110795 h 173802"/>
                <a:gd name="connsiteX119" fmla="*/ 99495 w 834195"/>
                <a:gd name="connsiteY119" fmla="*/ 117092 h 173802"/>
                <a:gd name="connsiteX120" fmla="*/ 102205 w 834195"/>
                <a:gd name="connsiteY120" fmla="*/ 127600 h 173802"/>
                <a:gd name="connsiteX121" fmla="*/ 100412 w 834195"/>
                <a:gd name="connsiteY121" fmla="*/ 135606 h 173802"/>
                <a:gd name="connsiteX122" fmla="*/ 95909 w 834195"/>
                <a:gd name="connsiteY122" fmla="*/ 141194 h 173802"/>
                <a:gd name="connsiteX123" fmla="*/ 89904 w 834195"/>
                <a:gd name="connsiteY123" fmla="*/ 144697 h 173802"/>
                <a:gd name="connsiteX124" fmla="*/ 108335 w 834195"/>
                <a:gd name="connsiteY124" fmla="*/ 172927 h 173802"/>
                <a:gd name="connsiteX125" fmla="*/ 95408 w 834195"/>
                <a:gd name="connsiteY125" fmla="*/ 172927 h 173802"/>
                <a:gd name="connsiteX126" fmla="*/ 80021 w 834195"/>
                <a:gd name="connsiteY126" fmla="*/ 147574 h 173802"/>
                <a:gd name="connsiteX127" fmla="*/ 70680 w 834195"/>
                <a:gd name="connsiteY127" fmla="*/ 147574 h 173802"/>
                <a:gd name="connsiteX128" fmla="*/ 70680 w 834195"/>
                <a:gd name="connsiteY128" fmla="*/ 172927 h 173802"/>
                <a:gd name="connsiteX129" fmla="*/ 59171 w 834195"/>
                <a:gd name="connsiteY129" fmla="*/ 172927 h 173802"/>
                <a:gd name="connsiteX130" fmla="*/ 59171 w 834195"/>
                <a:gd name="connsiteY130" fmla="*/ 108752 h 173802"/>
                <a:gd name="connsiteX131" fmla="*/ 77436 w 834195"/>
                <a:gd name="connsiteY131" fmla="*/ 108752 h 173802"/>
                <a:gd name="connsiteX132" fmla="*/ 76643 w 834195"/>
                <a:gd name="connsiteY132" fmla="*/ 118301 h 173802"/>
                <a:gd name="connsiteX133" fmla="*/ 70639 w 834195"/>
                <a:gd name="connsiteY133" fmla="*/ 118301 h 173802"/>
                <a:gd name="connsiteX134" fmla="*/ 70639 w 834195"/>
                <a:gd name="connsiteY134" fmla="*/ 138067 h 173802"/>
                <a:gd name="connsiteX135" fmla="*/ 77019 w 834195"/>
                <a:gd name="connsiteY135" fmla="*/ 138067 h 173802"/>
                <a:gd name="connsiteX136" fmla="*/ 84733 w 834195"/>
                <a:gd name="connsiteY136" fmla="*/ 136899 h 173802"/>
                <a:gd name="connsiteX137" fmla="*/ 89028 w 834195"/>
                <a:gd name="connsiteY137" fmla="*/ 133480 h 173802"/>
                <a:gd name="connsiteX138" fmla="*/ 90488 w 834195"/>
                <a:gd name="connsiteY138" fmla="*/ 127892 h 173802"/>
                <a:gd name="connsiteX139" fmla="*/ 88945 w 834195"/>
                <a:gd name="connsiteY139" fmla="*/ 122304 h 173802"/>
                <a:gd name="connsiteX140" fmla="*/ 84358 w 834195"/>
                <a:gd name="connsiteY140" fmla="*/ 119260 h 173802"/>
                <a:gd name="connsiteX141" fmla="*/ 76643 w 834195"/>
                <a:gd name="connsiteY141" fmla="*/ 118259 h 173802"/>
                <a:gd name="connsiteX142" fmla="*/ 157790 w 834195"/>
                <a:gd name="connsiteY142" fmla="*/ 172886 h 173802"/>
                <a:gd name="connsiteX143" fmla="*/ 151952 w 834195"/>
                <a:gd name="connsiteY143" fmla="*/ 155914 h 173802"/>
                <a:gd name="connsiteX144" fmla="*/ 127767 w 834195"/>
                <a:gd name="connsiteY144" fmla="*/ 155914 h 173802"/>
                <a:gd name="connsiteX145" fmla="*/ 122012 w 834195"/>
                <a:gd name="connsiteY145" fmla="*/ 172886 h 173802"/>
                <a:gd name="connsiteX146" fmla="*/ 109794 w 834195"/>
                <a:gd name="connsiteY146" fmla="*/ 172886 h 173802"/>
                <a:gd name="connsiteX147" fmla="*/ 133355 w 834195"/>
                <a:gd name="connsiteY147" fmla="*/ 108418 h 173802"/>
                <a:gd name="connsiteX148" fmla="*/ 146490 w 834195"/>
                <a:gd name="connsiteY148" fmla="*/ 108418 h 173802"/>
                <a:gd name="connsiteX149" fmla="*/ 170050 w 834195"/>
                <a:gd name="connsiteY149" fmla="*/ 172886 h 173802"/>
                <a:gd name="connsiteX150" fmla="*/ 157832 w 834195"/>
                <a:gd name="connsiteY150" fmla="*/ 172886 h 173802"/>
                <a:gd name="connsiteX151" fmla="*/ 143404 w 834195"/>
                <a:gd name="connsiteY151" fmla="*/ 129476 h 173802"/>
                <a:gd name="connsiteX152" fmla="*/ 142320 w 834195"/>
                <a:gd name="connsiteY152" fmla="*/ 126057 h 173802"/>
                <a:gd name="connsiteX153" fmla="*/ 140860 w 834195"/>
                <a:gd name="connsiteY153" fmla="*/ 121637 h 173802"/>
                <a:gd name="connsiteX154" fmla="*/ 139860 w 834195"/>
                <a:gd name="connsiteY154" fmla="*/ 117759 h 173802"/>
                <a:gd name="connsiteX155" fmla="*/ 138692 w 834195"/>
                <a:gd name="connsiteY155" fmla="*/ 121887 h 173802"/>
                <a:gd name="connsiteX156" fmla="*/ 137441 w 834195"/>
                <a:gd name="connsiteY156" fmla="*/ 126307 h 173802"/>
                <a:gd name="connsiteX157" fmla="*/ 136524 w 834195"/>
                <a:gd name="connsiteY157" fmla="*/ 129435 h 173802"/>
                <a:gd name="connsiteX158" fmla="*/ 130853 w 834195"/>
                <a:gd name="connsiteY158" fmla="*/ 145989 h 173802"/>
                <a:gd name="connsiteX159" fmla="*/ 148908 w 834195"/>
                <a:gd name="connsiteY159" fmla="*/ 145989 h 173802"/>
                <a:gd name="connsiteX160" fmla="*/ 143321 w 834195"/>
                <a:gd name="connsiteY160" fmla="*/ 129435 h 173802"/>
                <a:gd name="connsiteX161" fmla="*/ 233892 w 834195"/>
                <a:gd name="connsiteY161" fmla="*/ 172886 h 173802"/>
                <a:gd name="connsiteX162" fmla="*/ 219589 w 834195"/>
                <a:gd name="connsiteY162" fmla="*/ 172886 h 173802"/>
                <a:gd name="connsiteX163" fmla="*/ 189190 w 834195"/>
                <a:gd name="connsiteY163" fmla="*/ 122554 h 173802"/>
                <a:gd name="connsiteX164" fmla="*/ 188815 w 834195"/>
                <a:gd name="connsiteY164" fmla="*/ 122554 h 173802"/>
                <a:gd name="connsiteX165" fmla="*/ 188981 w 834195"/>
                <a:gd name="connsiteY165" fmla="*/ 126766 h 173802"/>
                <a:gd name="connsiteX166" fmla="*/ 189232 w 834195"/>
                <a:gd name="connsiteY166" fmla="*/ 131270 h 173802"/>
                <a:gd name="connsiteX167" fmla="*/ 189399 w 834195"/>
                <a:gd name="connsiteY167" fmla="*/ 135857 h 173802"/>
                <a:gd name="connsiteX168" fmla="*/ 189565 w 834195"/>
                <a:gd name="connsiteY168" fmla="*/ 140527 h 173802"/>
                <a:gd name="connsiteX169" fmla="*/ 189565 w 834195"/>
                <a:gd name="connsiteY169" fmla="*/ 172886 h 173802"/>
                <a:gd name="connsiteX170" fmla="*/ 179224 w 834195"/>
                <a:gd name="connsiteY170" fmla="*/ 172886 h 173802"/>
                <a:gd name="connsiteX171" fmla="*/ 179224 w 834195"/>
                <a:gd name="connsiteY171" fmla="*/ 108710 h 173802"/>
                <a:gd name="connsiteX172" fmla="*/ 193443 w 834195"/>
                <a:gd name="connsiteY172" fmla="*/ 108710 h 173802"/>
                <a:gd name="connsiteX173" fmla="*/ 223759 w 834195"/>
                <a:gd name="connsiteY173" fmla="*/ 158708 h 173802"/>
                <a:gd name="connsiteX174" fmla="*/ 224009 w 834195"/>
                <a:gd name="connsiteY174" fmla="*/ 158708 h 173802"/>
                <a:gd name="connsiteX175" fmla="*/ 223842 w 834195"/>
                <a:gd name="connsiteY175" fmla="*/ 154830 h 173802"/>
                <a:gd name="connsiteX176" fmla="*/ 223675 w 834195"/>
                <a:gd name="connsiteY176" fmla="*/ 150410 h 173802"/>
                <a:gd name="connsiteX177" fmla="*/ 223592 w 834195"/>
                <a:gd name="connsiteY177" fmla="*/ 145823 h 173802"/>
                <a:gd name="connsiteX178" fmla="*/ 223425 w 834195"/>
                <a:gd name="connsiteY178" fmla="*/ 141319 h 173802"/>
                <a:gd name="connsiteX179" fmla="*/ 223425 w 834195"/>
                <a:gd name="connsiteY179" fmla="*/ 108669 h 173802"/>
                <a:gd name="connsiteX180" fmla="*/ 233850 w 834195"/>
                <a:gd name="connsiteY180" fmla="*/ 108669 h 173802"/>
                <a:gd name="connsiteX181" fmla="*/ 233850 w 834195"/>
                <a:gd name="connsiteY181" fmla="*/ 172844 h 173802"/>
                <a:gd name="connsiteX182" fmla="*/ 288810 w 834195"/>
                <a:gd name="connsiteY182" fmla="*/ 155330 h 173802"/>
                <a:gd name="connsiteX183" fmla="*/ 286016 w 834195"/>
                <a:gd name="connsiteY183" fmla="*/ 165129 h 173802"/>
                <a:gd name="connsiteX184" fmla="*/ 277926 w 834195"/>
                <a:gd name="connsiteY184" fmla="*/ 171509 h 173802"/>
                <a:gd name="connsiteX185" fmla="*/ 265416 w 834195"/>
                <a:gd name="connsiteY185" fmla="*/ 173761 h 173802"/>
                <a:gd name="connsiteX186" fmla="*/ 258661 w 834195"/>
                <a:gd name="connsiteY186" fmla="*/ 173303 h 173802"/>
                <a:gd name="connsiteX187" fmla="*/ 252656 w 834195"/>
                <a:gd name="connsiteY187" fmla="*/ 172135 h 173802"/>
                <a:gd name="connsiteX188" fmla="*/ 247444 w 834195"/>
                <a:gd name="connsiteY188" fmla="*/ 170175 h 173802"/>
                <a:gd name="connsiteX189" fmla="*/ 247444 w 834195"/>
                <a:gd name="connsiteY189" fmla="*/ 159375 h 173802"/>
                <a:gd name="connsiteX190" fmla="*/ 256326 w 834195"/>
                <a:gd name="connsiteY190" fmla="*/ 162711 h 173802"/>
                <a:gd name="connsiteX191" fmla="*/ 266209 w 834195"/>
                <a:gd name="connsiteY191" fmla="*/ 164170 h 173802"/>
                <a:gd name="connsiteX192" fmla="*/ 272505 w 834195"/>
                <a:gd name="connsiteY192" fmla="*/ 163170 h 173802"/>
                <a:gd name="connsiteX193" fmla="*/ 276175 w 834195"/>
                <a:gd name="connsiteY193" fmla="*/ 160292 h 173802"/>
                <a:gd name="connsiteX194" fmla="*/ 277342 w 834195"/>
                <a:gd name="connsiteY194" fmla="*/ 155997 h 173802"/>
                <a:gd name="connsiteX195" fmla="*/ 275800 w 834195"/>
                <a:gd name="connsiteY195" fmla="*/ 151410 h 173802"/>
                <a:gd name="connsiteX196" fmla="*/ 271296 w 834195"/>
                <a:gd name="connsiteY196" fmla="*/ 147908 h 173802"/>
                <a:gd name="connsiteX197" fmla="*/ 263915 w 834195"/>
                <a:gd name="connsiteY197" fmla="*/ 144488 h 173802"/>
                <a:gd name="connsiteX198" fmla="*/ 258077 w 834195"/>
                <a:gd name="connsiteY198" fmla="*/ 141694 h 173802"/>
                <a:gd name="connsiteX199" fmla="*/ 253032 w 834195"/>
                <a:gd name="connsiteY199" fmla="*/ 137816 h 173802"/>
                <a:gd name="connsiteX200" fmla="*/ 249446 w 834195"/>
                <a:gd name="connsiteY200" fmla="*/ 132521 h 173802"/>
                <a:gd name="connsiteX201" fmla="*/ 248111 w 834195"/>
                <a:gd name="connsiteY201" fmla="*/ 125348 h 173802"/>
                <a:gd name="connsiteX202" fmla="*/ 250738 w 834195"/>
                <a:gd name="connsiteY202" fmla="*/ 115924 h 173802"/>
                <a:gd name="connsiteX203" fmla="*/ 258202 w 834195"/>
                <a:gd name="connsiteY203" fmla="*/ 109920 h 173802"/>
                <a:gd name="connsiteX204" fmla="*/ 269420 w 834195"/>
                <a:gd name="connsiteY204" fmla="*/ 107835 h 173802"/>
                <a:gd name="connsiteX205" fmla="*/ 279052 w 834195"/>
                <a:gd name="connsiteY205" fmla="*/ 108919 h 173802"/>
                <a:gd name="connsiteX206" fmla="*/ 287934 w 834195"/>
                <a:gd name="connsiteY206" fmla="*/ 111963 h 173802"/>
                <a:gd name="connsiteX207" fmla="*/ 284265 w 834195"/>
                <a:gd name="connsiteY207" fmla="*/ 121220 h 173802"/>
                <a:gd name="connsiteX208" fmla="*/ 276633 w 834195"/>
                <a:gd name="connsiteY208" fmla="*/ 118510 h 173802"/>
                <a:gd name="connsiteX209" fmla="*/ 269086 w 834195"/>
                <a:gd name="connsiteY209" fmla="*/ 117509 h 173802"/>
                <a:gd name="connsiteX210" fmla="*/ 263874 w 834195"/>
                <a:gd name="connsiteY210" fmla="*/ 118510 h 173802"/>
                <a:gd name="connsiteX211" fmla="*/ 260621 w 834195"/>
                <a:gd name="connsiteY211" fmla="*/ 121137 h 173802"/>
                <a:gd name="connsiteX212" fmla="*/ 259537 w 834195"/>
                <a:gd name="connsiteY212" fmla="*/ 125098 h 173802"/>
                <a:gd name="connsiteX213" fmla="*/ 260871 w 834195"/>
                <a:gd name="connsiteY213" fmla="*/ 129518 h 173802"/>
                <a:gd name="connsiteX214" fmla="*/ 264999 w 834195"/>
                <a:gd name="connsiteY214" fmla="*/ 132938 h 173802"/>
                <a:gd name="connsiteX215" fmla="*/ 272380 w 834195"/>
                <a:gd name="connsiteY215" fmla="*/ 136440 h 173802"/>
                <a:gd name="connsiteX216" fmla="*/ 281179 w 834195"/>
                <a:gd name="connsiteY216" fmla="*/ 141111 h 173802"/>
                <a:gd name="connsiteX217" fmla="*/ 286767 w 834195"/>
                <a:gd name="connsiteY217" fmla="*/ 146949 h 173802"/>
                <a:gd name="connsiteX218" fmla="*/ 288726 w 834195"/>
                <a:gd name="connsiteY218" fmla="*/ 155414 h 173802"/>
                <a:gd name="connsiteX219" fmla="*/ 313204 w 834195"/>
                <a:gd name="connsiteY219" fmla="*/ 172886 h 173802"/>
                <a:gd name="connsiteX220" fmla="*/ 301862 w 834195"/>
                <a:gd name="connsiteY220" fmla="*/ 172886 h 173802"/>
                <a:gd name="connsiteX221" fmla="*/ 301862 w 834195"/>
                <a:gd name="connsiteY221" fmla="*/ 108710 h 173802"/>
                <a:gd name="connsiteX222" fmla="*/ 338265 w 834195"/>
                <a:gd name="connsiteY222" fmla="*/ 108710 h 173802"/>
                <a:gd name="connsiteX223" fmla="*/ 338265 w 834195"/>
                <a:gd name="connsiteY223" fmla="*/ 118343 h 173802"/>
                <a:gd name="connsiteX224" fmla="*/ 313162 w 834195"/>
                <a:gd name="connsiteY224" fmla="*/ 118343 h 173802"/>
                <a:gd name="connsiteX225" fmla="*/ 313162 w 834195"/>
                <a:gd name="connsiteY225" fmla="*/ 137233 h 173802"/>
                <a:gd name="connsiteX226" fmla="*/ 336555 w 834195"/>
                <a:gd name="connsiteY226" fmla="*/ 137233 h 173802"/>
                <a:gd name="connsiteX227" fmla="*/ 336555 w 834195"/>
                <a:gd name="connsiteY227" fmla="*/ 146865 h 173802"/>
                <a:gd name="connsiteX228" fmla="*/ 313162 w 834195"/>
                <a:gd name="connsiteY228" fmla="*/ 146865 h 173802"/>
                <a:gd name="connsiteX229" fmla="*/ 313162 w 834195"/>
                <a:gd name="connsiteY229" fmla="*/ 172927 h 173802"/>
                <a:gd name="connsiteX230" fmla="*/ 408487 w 834195"/>
                <a:gd name="connsiteY230" fmla="*/ 140694 h 173802"/>
                <a:gd name="connsiteX231" fmla="*/ 406610 w 834195"/>
                <a:gd name="connsiteY231" fmla="*/ 154288 h 173802"/>
                <a:gd name="connsiteX232" fmla="*/ 401023 w 834195"/>
                <a:gd name="connsiteY232" fmla="*/ 164712 h 173802"/>
                <a:gd name="connsiteX233" fmla="*/ 391599 w 834195"/>
                <a:gd name="connsiteY233" fmla="*/ 171468 h 173802"/>
                <a:gd name="connsiteX234" fmla="*/ 378297 w 834195"/>
                <a:gd name="connsiteY234" fmla="*/ 173803 h 173802"/>
                <a:gd name="connsiteX235" fmla="*/ 364828 w 834195"/>
                <a:gd name="connsiteY235" fmla="*/ 171468 h 173802"/>
                <a:gd name="connsiteX236" fmla="*/ 355487 w 834195"/>
                <a:gd name="connsiteY236" fmla="*/ 164712 h 173802"/>
                <a:gd name="connsiteX237" fmla="*/ 349899 w 834195"/>
                <a:gd name="connsiteY237" fmla="*/ 154204 h 173802"/>
                <a:gd name="connsiteX238" fmla="*/ 348106 w 834195"/>
                <a:gd name="connsiteY238" fmla="*/ 140610 h 173802"/>
                <a:gd name="connsiteX239" fmla="*/ 351359 w 834195"/>
                <a:gd name="connsiteY239" fmla="*/ 123263 h 173802"/>
                <a:gd name="connsiteX240" fmla="*/ 361325 w 834195"/>
                <a:gd name="connsiteY240" fmla="*/ 111838 h 173802"/>
                <a:gd name="connsiteX241" fmla="*/ 378422 w 834195"/>
                <a:gd name="connsiteY241" fmla="*/ 107709 h 173802"/>
                <a:gd name="connsiteX242" fmla="*/ 395226 w 834195"/>
                <a:gd name="connsiteY242" fmla="*/ 111838 h 173802"/>
                <a:gd name="connsiteX243" fmla="*/ 405193 w 834195"/>
                <a:gd name="connsiteY243" fmla="*/ 123347 h 173802"/>
                <a:gd name="connsiteX244" fmla="*/ 408529 w 834195"/>
                <a:gd name="connsiteY244" fmla="*/ 140694 h 173802"/>
                <a:gd name="connsiteX245" fmla="*/ 360199 w 834195"/>
                <a:gd name="connsiteY245" fmla="*/ 140694 h 173802"/>
                <a:gd name="connsiteX246" fmla="*/ 362076 w 834195"/>
                <a:gd name="connsiteY246" fmla="*/ 153203 h 173802"/>
                <a:gd name="connsiteX247" fmla="*/ 367997 w 834195"/>
                <a:gd name="connsiteY247" fmla="*/ 161210 h 173802"/>
                <a:gd name="connsiteX248" fmla="*/ 378255 w 834195"/>
                <a:gd name="connsiteY248" fmla="*/ 164004 h 173802"/>
                <a:gd name="connsiteX249" fmla="*/ 388596 w 834195"/>
                <a:gd name="connsiteY249" fmla="*/ 161210 h 173802"/>
                <a:gd name="connsiteX250" fmla="*/ 394434 w 834195"/>
                <a:gd name="connsiteY250" fmla="*/ 153203 h 173802"/>
                <a:gd name="connsiteX251" fmla="*/ 396311 w 834195"/>
                <a:gd name="connsiteY251" fmla="*/ 140694 h 173802"/>
                <a:gd name="connsiteX252" fmla="*/ 392099 w 834195"/>
                <a:gd name="connsiteY252" fmla="*/ 123597 h 173802"/>
                <a:gd name="connsiteX253" fmla="*/ 378338 w 834195"/>
                <a:gd name="connsiteY253" fmla="*/ 117384 h 173802"/>
                <a:gd name="connsiteX254" fmla="*/ 367997 w 834195"/>
                <a:gd name="connsiteY254" fmla="*/ 120178 h 173802"/>
                <a:gd name="connsiteX255" fmla="*/ 362076 w 834195"/>
                <a:gd name="connsiteY255" fmla="*/ 128184 h 173802"/>
                <a:gd name="connsiteX256" fmla="*/ 360199 w 834195"/>
                <a:gd name="connsiteY256" fmla="*/ 140694 h 173802"/>
                <a:gd name="connsiteX257" fmla="*/ 441304 w 834195"/>
                <a:gd name="connsiteY257" fmla="*/ 108710 h 173802"/>
                <a:gd name="connsiteX258" fmla="*/ 455232 w 834195"/>
                <a:gd name="connsiteY258" fmla="*/ 110795 h 173802"/>
                <a:gd name="connsiteX259" fmla="*/ 463405 w 834195"/>
                <a:gd name="connsiteY259" fmla="*/ 117092 h 173802"/>
                <a:gd name="connsiteX260" fmla="*/ 466115 w 834195"/>
                <a:gd name="connsiteY260" fmla="*/ 127600 h 173802"/>
                <a:gd name="connsiteX261" fmla="*/ 464322 w 834195"/>
                <a:gd name="connsiteY261" fmla="*/ 135606 h 173802"/>
                <a:gd name="connsiteX262" fmla="*/ 459819 w 834195"/>
                <a:gd name="connsiteY262" fmla="*/ 141194 h 173802"/>
                <a:gd name="connsiteX263" fmla="*/ 453814 w 834195"/>
                <a:gd name="connsiteY263" fmla="*/ 144697 h 173802"/>
                <a:gd name="connsiteX264" fmla="*/ 472245 w 834195"/>
                <a:gd name="connsiteY264" fmla="*/ 172927 h 173802"/>
                <a:gd name="connsiteX265" fmla="*/ 459318 w 834195"/>
                <a:gd name="connsiteY265" fmla="*/ 172927 h 173802"/>
                <a:gd name="connsiteX266" fmla="*/ 443931 w 834195"/>
                <a:gd name="connsiteY266" fmla="*/ 147574 h 173802"/>
                <a:gd name="connsiteX267" fmla="*/ 434591 w 834195"/>
                <a:gd name="connsiteY267" fmla="*/ 147574 h 173802"/>
                <a:gd name="connsiteX268" fmla="*/ 434591 w 834195"/>
                <a:gd name="connsiteY268" fmla="*/ 172927 h 173802"/>
                <a:gd name="connsiteX269" fmla="*/ 423082 w 834195"/>
                <a:gd name="connsiteY269" fmla="*/ 172927 h 173802"/>
                <a:gd name="connsiteX270" fmla="*/ 423082 w 834195"/>
                <a:gd name="connsiteY270" fmla="*/ 108752 h 173802"/>
                <a:gd name="connsiteX271" fmla="*/ 441346 w 834195"/>
                <a:gd name="connsiteY271" fmla="*/ 108752 h 173802"/>
                <a:gd name="connsiteX272" fmla="*/ 440595 w 834195"/>
                <a:gd name="connsiteY272" fmla="*/ 118301 h 173802"/>
                <a:gd name="connsiteX273" fmla="*/ 434591 w 834195"/>
                <a:gd name="connsiteY273" fmla="*/ 118301 h 173802"/>
                <a:gd name="connsiteX274" fmla="*/ 434591 w 834195"/>
                <a:gd name="connsiteY274" fmla="*/ 138067 h 173802"/>
                <a:gd name="connsiteX275" fmla="*/ 440971 w 834195"/>
                <a:gd name="connsiteY275" fmla="*/ 138067 h 173802"/>
                <a:gd name="connsiteX276" fmla="*/ 448685 w 834195"/>
                <a:gd name="connsiteY276" fmla="*/ 136899 h 173802"/>
                <a:gd name="connsiteX277" fmla="*/ 453022 w 834195"/>
                <a:gd name="connsiteY277" fmla="*/ 133480 h 173802"/>
                <a:gd name="connsiteX278" fmla="*/ 454440 w 834195"/>
                <a:gd name="connsiteY278" fmla="*/ 127892 h 173802"/>
                <a:gd name="connsiteX279" fmla="*/ 452897 w 834195"/>
                <a:gd name="connsiteY279" fmla="*/ 122304 h 173802"/>
                <a:gd name="connsiteX280" fmla="*/ 448310 w 834195"/>
                <a:gd name="connsiteY280" fmla="*/ 119260 h 173802"/>
                <a:gd name="connsiteX281" fmla="*/ 440595 w 834195"/>
                <a:gd name="connsiteY281" fmla="*/ 118259 h 173802"/>
                <a:gd name="connsiteX282" fmla="*/ 509649 w 834195"/>
                <a:gd name="connsiteY282" fmla="*/ 172886 h 173802"/>
                <a:gd name="connsiteX283" fmla="*/ 492011 w 834195"/>
                <a:gd name="connsiteY283" fmla="*/ 120303 h 173802"/>
                <a:gd name="connsiteX284" fmla="*/ 491635 w 834195"/>
                <a:gd name="connsiteY284" fmla="*/ 120303 h 173802"/>
                <a:gd name="connsiteX285" fmla="*/ 491886 w 834195"/>
                <a:gd name="connsiteY285" fmla="*/ 125432 h 173802"/>
                <a:gd name="connsiteX286" fmla="*/ 492136 w 834195"/>
                <a:gd name="connsiteY286" fmla="*/ 132521 h 173802"/>
                <a:gd name="connsiteX287" fmla="*/ 492303 w 834195"/>
                <a:gd name="connsiteY287" fmla="*/ 139609 h 173802"/>
                <a:gd name="connsiteX288" fmla="*/ 492303 w 834195"/>
                <a:gd name="connsiteY288" fmla="*/ 172886 h 173802"/>
                <a:gd name="connsiteX289" fmla="*/ 481961 w 834195"/>
                <a:gd name="connsiteY289" fmla="*/ 172886 h 173802"/>
                <a:gd name="connsiteX290" fmla="*/ 481961 w 834195"/>
                <a:gd name="connsiteY290" fmla="*/ 108710 h 173802"/>
                <a:gd name="connsiteX291" fmla="*/ 497974 w 834195"/>
                <a:gd name="connsiteY291" fmla="*/ 108710 h 173802"/>
                <a:gd name="connsiteX292" fmla="*/ 514862 w 834195"/>
                <a:gd name="connsiteY292" fmla="*/ 159125 h 173802"/>
                <a:gd name="connsiteX293" fmla="*/ 515237 w 834195"/>
                <a:gd name="connsiteY293" fmla="*/ 159125 h 173802"/>
                <a:gd name="connsiteX294" fmla="*/ 532876 w 834195"/>
                <a:gd name="connsiteY294" fmla="*/ 108710 h 173802"/>
                <a:gd name="connsiteX295" fmla="*/ 548889 w 834195"/>
                <a:gd name="connsiteY295" fmla="*/ 108710 h 173802"/>
                <a:gd name="connsiteX296" fmla="*/ 548889 w 834195"/>
                <a:gd name="connsiteY296" fmla="*/ 172886 h 173802"/>
                <a:gd name="connsiteX297" fmla="*/ 537922 w 834195"/>
                <a:gd name="connsiteY297" fmla="*/ 172886 h 173802"/>
                <a:gd name="connsiteX298" fmla="*/ 537922 w 834195"/>
                <a:gd name="connsiteY298" fmla="*/ 139067 h 173802"/>
                <a:gd name="connsiteX299" fmla="*/ 538005 w 834195"/>
                <a:gd name="connsiteY299" fmla="*/ 132395 h 173802"/>
                <a:gd name="connsiteX300" fmla="*/ 538255 w 834195"/>
                <a:gd name="connsiteY300" fmla="*/ 125473 h 173802"/>
                <a:gd name="connsiteX301" fmla="*/ 538506 w 834195"/>
                <a:gd name="connsiteY301" fmla="*/ 120344 h 173802"/>
                <a:gd name="connsiteX302" fmla="*/ 538130 w 834195"/>
                <a:gd name="connsiteY302" fmla="*/ 120344 h 173802"/>
                <a:gd name="connsiteX303" fmla="*/ 519782 w 834195"/>
                <a:gd name="connsiteY303" fmla="*/ 172844 h 173802"/>
                <a:gd name="connsiteX304" fmla="*/ 509524 w 834195"/>
                <a:gd name="connsiteY304" fmla="*/ 172844 h 173802"/>
                <a:gd name="connsiteX305" fmla="*/ 606142 w 834195"/>
                <a:gd name="connsiteY305" fmla="*/ 172886 h 173802"/>
                <a:gd name="connsiteX306" fmla="*/ 600304 w 834195"/>
                <a:gd name="connsiteY306" fmla="*/ 155914 h 173802"/>
                <a:gd name="connsiteX307" fmla="*/ 576118 w 834195"/>
                <a:gd name="connsiteY307" fmla="*/ 155914 h 173802"/>
                <a:gd name="connsiteX308" fmla="*/ 570364 w 834195"/>
                <a:gd name="connsiteY308" fmla="*/ 172886 h 173802"/>
                <a:gd name="connsiteX309" fmla="*/ 558146 w 834195"/>
                <a:gd name="connsiteY309" fmla="*/ 172886 h 173802"/>
                <a:gd name="connsiteX310" fmla="*/ 581706 w 834195"/>
                <a:gd name="connsiteY310" fmla="*/ 108418 h 173802"/>
                <a:gd name="connsiteX311" fmla="*/ 594841 w 834195"/>
                <a:gd name="connsiteY311" fmla="*/ 108418 h 173802"/>
                <a:gd name="connsiteX312" fmla="*/ 618401 w 834195"/>
                <a:gd name="connsiteY312" fmla="*/ 172886 h 173802"/>
                <a:gd name="connsiteX313" fmla="*/ 606184 w 834195"/>
                <a:gd name="connsiteY313" fmla="*/ 172886 h 173802"/>
                <a:gd name="connsiteX314" fmla="*/ 591756 w 834195"/>
                <a:gd name="connsiteY314" fmla="*/ 129476 h 173802"/>
                <a:gd name="connsiteX315" fmla="*/ 590671 w 834195"/>
                <a:gd name="connsiteY315" fmla="*/ 126057 h 173802"/>
                <a:gd name="connsiteX316" fmla="*/ 589212 w 834195"/>
                <a:gd name="connsiteY316" fmla="*/ 121637 h 173802"/>
                <a:gd name="connsiteX317" fmla="*/ 588211 w 834195"/>
                <a:gd name="connsiteY317" fmla="*/ 117759 h 173802"/>
                <a:gd name="connsiteX318" fmla="*/ 587043 w 834195"/>
                <a:gd name="connsiteY318" fmla="*/ 121887 h 173802"/>
                <a:gd name="connsiteX319" fmla="*/ 585793 w 834195"/>
                <a:gd name="connsiteY319" fmla="*/ 126307 h 173802"/>
                <a:gd name="connsiteX320" fmla="*/ 584875 w 834195"/>
                <a:gd name="connsiteY320" fmla="*/ 129435 h 173802"/>
                <a:gd name="connsiteX321" fmla="*/ 579204 w 834195"/>
                <a:gd name="connsiteY321" fmla="*/ 145989 h 173802"/>
                <a:gd name="connsiteX322" fmla="*/ 597260 w 834195"/>
                <a:gd name="connsiteY322" fmla="*/ 145989 h 173802"/>
                <a:gd name="connsiteX323" fmla="*/ 591672 w 834195"/>
                <a:gd name="connsiteY323" fmla="*/ 129435 h 173802"/>
                <a:gd name="connsiteX324" fmla="*/ 644380 w 834195"/>
                <a:gd name="connsiteY324" fmla="*/ 172886 h 173802"/>
                <a:gd name="connsiteX325" fmla="*/ 632871 w 834195"/>
                <a:gd name="connsiteY325" fmla="*/ 172886 h 173802"/>
                <a:gd name="connsiteX326" fmla="*/ 632871 w 834195"/>
                <a:gd name="connsiteY326" fmla="*/ 118384 h 173802"/>
                <a:gd name="connsiteX327" fmla="*/ 614440 w 834195"/>
                <a:gd name="connsiteY327" fmla="*/ 118384 h 173802"/>
                <a:gd name="connsiteX328" fmla="*/ 614440 w 834195"/>
                <a:gd name="connsiteY328" fmla="*/ 108669 h 173802"/>
                <a:gd name="connsiteX329" fmla="*/ 662811 w 834195"/>
                <a:gd name="connsiteY329" fmla="*/ 108669 h 173802"/>
                <a:gd name="connsiteX330" fmla="*/ 662811 w 834195"/>
                <a:gd name="connsiteY330" fmla="*/ 118384 h 173802"/>
                <a:gd name="connsiteX331" fmla="*/ 644380 w 834195"/>
                <a:gd name="connsiteY331" fmla="*/ 118384 h 173802"/>
                <a:gd name="connsiteX332" fmla="*/ 644380 w 834195"/>
                <a:gd name="connsiteY332" fmla="*/ 172886 h 173802"/>
                <a:gd name="connsiteX333" fmla="*/ 695253 w 834195"/>
                <a:gd name="connsiteY333" fmla="*/ 172886 h 173802"/>
                <a:gd name="connsiteX334" fmla="*/ 668274 w 834195"/>
                <a:gd name="connsiteY334" fmla="*/ 172886 h 173802"/>
                <a:gd name="connsiteX335" fmla="*/ 668274 w 834195"/>
                <a:gd name="connsiteY335" fmla="*/ 166339 h 173802"/>
                <a:gd name="connsiteX336" fmla="*/ 675988 w 834195"/>
                <a:gd name="connsiteY336" fmla="*/ 163461 h 173802"/>
                <a:gd name="connsiteX337" fmla="*/ 675988 w 834195"/>
                <a:gd name="connsiteY337" fmla="*/ 118259 h 173802"/>
                <a:gd name="connsiteX338" fmla="*/ 668274 w 834195"/>
                <a:gd name="connsiteY338" fmla="*/ 115299 h 173802"/>
                <a:gd name="connsiteX339" fmla="*/ 668274 w 834195"/>
                <a:gd name="connsiteY339" fmla="*/ 108752 h 173802"/>
                <a:gd name="connsiteX340" fmla="*/ 695253 w 834195"/>
                <a:gd name="connsiteY340" fmla="*/ 108752 h 173802"/>
                <a:gd name="connsiteX341" fmla="*/ 695253 w 834195"/>
                <a:gd name="connsiteY341" fmla="*/ 115299 h 173802"/>
                <a:gd name="connsiteX342" fmla="*/ 687539 w 834195"/>
                <a:gd name="connsiteY342" fmla="*/ 118259 h 173802"/>
                <a:gd name="connsiteX343" fmla="*/ 687539 w 834195"/>
                <a:gd name="connsiteY343" fmla="*/ 163461 h 173802"/>
                <a:gd name="connsiteX344" fmla="*/ 695253 w 834195"/>
                <a:gd name="connsiteY344" fmla="*/ 166339 h 173802"/>
                <a:gd name="connsiteX345" fmla="*/ 695253 w 834195"/>
                <a:gd name="connsiteY345" fmla="*/ 172886 h 173802"/>
                <a:gd name="connsiteX346" fmla="*/ 765058 w 834195"/>
                <a:gd name="connsiteY346" fmla="*/ 140694 h 173802"/>
                <a:gd name="connsiteX347" fmla="*/ 763182 w 834195"/>
                <a:gd name="connsiteY347" fmla="*/ 154288 h 173802"/>
                <a:gd name="connsiteX348" fmla="*/ 757594 w 834195"/>
                <a:gd name="connsiteY348" fmla="*/ 164712 h 173802"/>
                <a:gd name="connsiteX349" fmla="*/ 748170 w 834195"/>
                <a:gd name="connsiteY349" fmla="*/ 171468 h 173802"/>
                <a:gd name="connsiteX350" fmla="*/ 734868 w 834195"/>
                <a:gd name="connsiteY350" fmla="*/ 173803 h 173802"/>
                <a:gd name="connsiteX351" fmla="*/ 721399 w 834195"/>
                <a:gd name="connsiteY351" fmla="*/ 171468 h 173802"/>
                <a:gd name="connsiteX352" fmla="*/ 712058 w 834195"/>
                <a:gd name="connsiteY352" fmla="*/ 164712 h 173802"/>
                <a:gd name="connsiteX353" fmla="*/ 706470 w 834195"/>
                <a:gd name="connsiteY353" fmla="*/ 154204 h 173802"/>
                <a:gd name="connsiteX354" fmla="*/ 704677 w 834195"/>
                <a:gd name="connsiteY354" fmla="*/ 140610 h 173802"/>
                <a:gd name="connsiteX355" fmla="*/ 707930 w 834195"/>
                <a:gd name="connsiteY355" fmla="*/ 123263 h 173802"/>
                <a:gd name="connsiteX356" fmla="*/ 717896 w 834195"/>
                <a:gd name="connsiteY356" fmla="*/ 111838 h 173802"/>
                <a:gd name="connsiteX357" fmla="*/ 734993 w 834195"/>
                <a:gd name="connsiteY357" fmla="*/ 107709 h 173802"/>
                <a:gd name="connsiteX358" fmla="*/ 751798 w 834195"/>
                <a:gd name="connsiteY358" fmla="*/ 111838 h 173802"/>
                <a:gd name="connsiteX359" fmla="*/ 761764 w 834195"/>
                <a:gd name="connsiteY359" fmla="*/ 123347 h 173802"/>
                <a:gd name="connsiteX360" fmla="*/ 765100 w 834195"/>
                <a:gd name="connsiteY360" fmla="*/ 140694 h 173802"/>
                <a:gd name="connsiteX361" fmla="*/ 716812 w 834195"/>
                <a:gd name="connsiteY361" fmla="*/ 140694 h 173802"/>
                <a:gd name="connsiteX362" fmla="*/ 718688 w 834195"/>
                <a:gd name="connsiteY362" fmla="*/ 153203 h 173802"/>
                <a:gd name="connsiteX363" fmla="*/ 724610 w 834195"/>
                <a:gd name="connsiteY363" fmla="*/ 161210 h 173802"/>
                <a:gd name="connsiteX364" fmla="*/ 734868 w 834195"/>
                <a:gd name="connsiteY364" fmla="*/ 164004 h 173802"/>
                <a:gd name="connsiteX365" fmla="*/ 745209 w 834195"/>
                <a:gd name="connsiteY365" fmla="*/ 161210 h 173802"/>
                <a:gd name="connsiteX366" fmla="*/ 751047 w 834195"/>
                <a:gd name="connsiteY366" fmla="*/ 153203 h 173802"/>
                <a:gd name="connsiteX367" fmla="*/ 752924 w 834195"/>
                <a:gd name="connsiteY367" fmla="*/ 140694 h 173802"/>
                <a:gd name="connsiteX368" fmla="*/ 748712 w 834195"/>
                <a:gd name="connsiteY368" fmla="*/ 123597 h 173802"/>
                <a:gd name="connsiteX369" fmla="*/ 734951 w 834195"/>
                <a:gd name="connsiteY369" fmla="*/ 117384 h 173802"/>
                <a:gd name="connsiteX370" fmla="*/ 724610 w 834195"/>
                <a:gd name="connsiteY370" fmla="*/ 120178 h 173802"/>
                <a:gd name="connsiteX371" fmla="*/ 718688 w 834195"/>
                <a:gd name="connsiteY371" fmla="*/ 128184 h 173802"/>
                <a:gd name="connsiteX372" fmla="*/ 716812 w 834195"/>
                <a:gd name="connsiteY372" fmla="*/ 140694 h 173802"/>
                <a:gd name="connsiteX373" fmla="*/ 834196 w 834195"/>
                <a:gd name="connsiteY373" fmla="*/ 172886 h 173802"/>
                <a:gd name="connsiteX374" fmla="*/ 819893 w 834195"/>
                <a:gd name="connsiteY374" fmla="*/ 172886 h 173802"/>
                <a:gd name="connsiteX375" fmla="*/ 789494 w 834195"/>
                <a:gd name="connsiteY375" fmla="*/ 122554 h 173802"/>
                <a:gd name="connsiteX376" fmla="*/ 789119 w 834195"/>
                <a:gd name="connsiteY376" fmla="*/ 122554 h 173802"/>
                <a:gd name="connsiteX377" fmla="*/ 789285 w 834195"/>
                <a:gd name="connsiteY377" fmla="*/ 126766 h 173802"/>
                <a:gd name="connsiteX378" fmla="*/ 789536 w 834195"/>
                <a:gd name="connsiteY378" fmla="*/ 131270 h 173802"/>
                <a:gd name="connsiteX379" fmla="*/ 789702 w 834195"/>
                <a:gd name="connsiteY379" fmla="*/ 135857 h 173802"/>
                <a:gd name="connsiteX380" fmla="*/ 789869 w 834195"/>
                <a:gd name="connsiteY380" fmla="*/ 140527 h 173802"/>
                <a:gd name="connsiteX381" fmla="*/ 789869 w 834195"/>
                <a:gd name="connsiteY381" fmla="*/ 172886 h 173802"/>
                <a:gd name="connsiteX382" fmla="*/ 779528 w 834195"/>
                <a:gd name="connsiteY382" fmla="*/ 172886 h 173802"/>
                <a:gd name="connsiteX383" fmla="*/ 779528 w 834195"/>
                <a:gd name="connsiteY383" fmla="*/ 108710 h 173802"/>
                <a:gd name="connsiteX384" fmla="*/ 793747 w 834195"/>
                <a:gd name="connsiteY384" fmla="*/ 108710 h 173802"/>
                <a:gd name="connsiteX385" fmla="*/ 824063 w 834195"/>
                <a:gd name="connsiteY385" fmla="*/ 158708 h 173802"/>
                <a:gd name="connsiteX386" fmla="*/ 824313 w 834195"/>
                <a:gd name="connsiteY386" fmla="*/ 158708 h 173802"/>
                <a:gd name="connsiteX387" fmla="*/ 824146 w 834195"/>
                <a:gd name="connsiteY387" fmla="*/ 154830 h 173802"/>
                <a:gd name="connsiteX388" fmla="*/ 823979 w 834195"/>
                <a:gd name="connsiteY388" fmla="*/ 150410 h 173802"/>
                <a:gd name="connsiteX389" fmla="*/ 823896 w 834195"/>
                <a:gd name="connsiteY389" fmla="*/ 145823 h 173802"/>
                <a:gd name="connsiteX390" fmla="*/ 823729 w 834195"/>
                <a:gd name="connsiteY390" fmla="*/ 141319 h 173802"/>
                <a:gd name="connsiteX391" fmla="*/ 823729 w 834195"/>
                <a:gd name="connsiteY391" fmla="*/ 108669 h 173802"/>
                <a:gd name="connsiteX392" fmla="*/ 834154 w 834195"/>
                <a:gd name="connsiteY392" fmla="*/ 108669 h 173802"/>
                <a:gd name="connsiteX393" fmla="*/ 834154 w 834195"/>
                <a:gd name="connsiteY393" fmla="*/ 172844 h 17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834195" h="173802">
                  <a:moveTo>
                    <a:pt x="59463" y="32275"/>
                  </a:moveTo>
                  <a:cubicBezTo>
                    <a:pt x="59463" y="39448"/>
                    <a:pt x="58087" y="45494"/>
                    <a:pt x="55335" y="50331"/>
                  </a:cubicBezTo>
                  <a:cubicBezTo>
                    <a:pt x="52625" y="55168"/>
                    <a:pt x="48747" y="58838"/>
                    <a:pt x="43576" y="61298"/>
                  </a:cubicBezTo>
                  <a:cubicBezTo>
                    <a:pt x="38489" y="63758"/>
                    <a:pt x="32275" y="64968"/>
                    <a:pt x="25061" y="64968"/>
                  </a:cubicBezTo>
                  <a:lnTo>
                    <a:pt x="7005" y="64968"/>
                  </a:lnTo>
                  <a:lnTo>
                    <a:pt x="7005" y="792"/>
                  </a:lnTo>
                  <a:lnTo>
                    <a:pt x="26979" y="792"/>
                  </a:lnTo>
                  <a:cubicBezTo>
                    <a:pt x="33651" y="792"/>
                    <a:pt x="39406" y="2002"/>
                    <a:pt x="44243" y="4378"/>
                  </a:cubicBezTo>
                  <a:cubicBezTo>
                    <a:pt x="49080" y="6755"/>
                    <a:pt x="52833" y="10300"/>
                    <a:pt x="55460" y="14970"/>
                  </a:cubicBezTo>
                  <a:cubicBezTo>
                    <a:pt x="58171" y="19599"/>
                    <a:pt x="59505" y="25353"/>
                    <a:pt x="59505" y="32234"/>
                  </a:cubicBezTo>
                  <a:close/>
                  <a:moveTo>
                    <a:pt x="47412" y="32651"/>
                  </a:moveTo>
                  <a:cubicBezTo>
                    <a:pt x="47412" y="27563"/>
                    <a:pt x="46662" y="23352"/>
                    <a:pt x="45077" y="20057"/>
                  </a:cubicBezTo>
                  <a:cubicBezTo>
                    <a:pt x="43492" y="16763"/>
                    <a:pt x="41199" y="14345"/>
                    <a:pt x="38155" y="12760"/>
                  </a:cubicBezTo>
                  <a:cubicBezTo>
                    <a:pt x="35111" y="11134"/>
                    <a:pt x="31358" y="10341"/>
                    <a:pt x="26938" y="10341"/>
                  </a:cubicBezTo>
                  <a:lnTo>
                    <a:pt x="18473" y="10341"/>
                  </a:lnTo>
                  <a:lnTo>
                    <a:pt x="18473" y="55377"/>
                  </a:lnTo>
                  <a:lnTo>
                    <a:pt x="25395" y="55377"/>
                  </a:lnTo>
                  <a:cubicBezTo>
                    <a:pt x="32817" y="55377"/>
                    <a:pt x="38322" y="53500"/>
                    <a:pt x="41950" y="49706"/>
                  </a:cubicBezTo>
                  <a:cubicBezTo>
                    <a:pt x="45577" y="45869"/>
                    <a:pt x="47454" y="40156"/>
                    <a:pt x="47454" y="32609"/>
                  </a:cubicBezTo>
                  <a:close/>
                  <a:moveTo>
                    <a:pt x="95825" y="65009"/>
                  </a:moveTo>
                  <a:lnTo>
                    <a:pt x="68846" y="65009"/>
                  </a:lnTo>
                  <a:lnTo>
                    <a:pt x="68846" y="58462"/>
                  </a:lnTo>
                  <a:lnTo>
                    <a:pt x="76560" y="55585"/>
                  </a:lnTo>
                  <a:lnTo>
                    <a:pt x="76560" y="10383"/>
                  </a:lnTo>
                  <a:lnTo>
                    <a:pt x="68846" y="7422"/>
                  </a:lnTo>
                  <a:lnTo>
                    <a:pt x="68846" y="876"/>
                  </a:lnTo>
                  <a:lnTo>
                    <a:pt x="95825" y="876"/>
                  </a:lnTo>
                  <a:lnTo>
                    <a:pt x="95825" y="7422"/>
                  </a:lnTo>
                  <a:lnTo>
                    <a:pt x="88111" y="10383"/>
                  </a:lnTo>
                  <a:lnTo>
                    <a:pt x="88111" y="55585"/>
                  </a:lnTo>
                  <a:lnTo>
                    <a:pt x="95825" y="58462"/>
                  </a:lnTo>
                  <a:lnTo>
                    <a:pt x="95825" y="65009"/>
                  </a:lnTo>
                  <a:close/>
                  <a:moveTo>
                    <a:pt x="133855" y="29773"/>
                  </a:moveTo>
                  <a:lnTo>
                    <a:pt x="158124" y="29773"/>
                  </a:lnTo>
                  <a:lnTo>
                    <a:pt x="158124" y="62424"/>
                  </a:lnTo>
                  <a:cubicBezTo>
                    <a:pt x="154705" y="63550"/>
                    <a:pt x="151202" y="64467"/>
                    <a:pt x="147616" y="65051"/>
                  </a:cubicBezTo>
                  <a:cubicBezTo>
                    <a:pt x="144030" y="65635"/>
                    <a:pt x="139943" y="65968"/>
                    <a:pt x="135398" y="65968"/>
                  </a:cubicBezTo>
                  <a:cubicBezTo>
                    <a:pt x="128934" y="65968"/>
                    <a:pt x="123430" y="64676"/>
                    <a:pt x="118927" y="62090"/>
                  </a:cubicBezTo>
                  <a:cubicBezTo>
                    <a:pt x="114423" y="59547"/>
                    <a:pt x="111004" y="55752"/>
                    <a:pt x="108669" y="50873"/>
                  </a:cubicBezTo>
                  <a:cubicBezTo>
                    <a:pt x="106333" y="45953"/>
                    <a:pt x="105166" y="39948"/>
                    <a:pt x="105166" y="32901"/>
                  </a:cubicBezTo>
                  <a:cubicBezTo>
                    <a:pt x="105166" y="25854"/>
                    <a:pt x="106458" y="20349"/>
                    <a:pt x="109127" y="15470"/>
                  </a:cubicBezTo>
                  <a:cubicBezTo>
                    <a:pt x="111796" y="10592"/>
                    <a:pt x="115549" y="6755"/>
                    <a:pt x="120469" y="4045"/>
                  </a:cubicBezTo>
                  <a:cubicBezTo>
                    <a:pt x="125473" y="1334"/>
                    <a:pt x="131478" y="0"/>
                    <a:pt x="138609" y="0"/>
                  </a:cubicBezTo>
                  <a:cubicBezTo>
                    <a:pt x="142070" y="0"/>
                    <a:pt x="145447" y="375"/>
                    <a:pt x="148658" y="1084"/>
                  </a:cubicBezTo>
                  <a:cubicBezTo>
                    <a:pt x="151952" y="1751"/>
                    <a:pt x="154955" y="2669"/>
                    <a:pt x="157665" y="3878"/>
                  </a:cubicBezTo>
                  <a:lnTo>
                    <a:pt x="153704" y="13302"/>
                  </a:lnTo>
                  <a:cubicBezTo>
                    <a:pt x="151661" y="12260"/>
                    <a:pt x="149284" y="11467"/>
                    <a:pt x="146615" y="10800"/>
                  </a:cubicBezTo>
                  <a:cubicBezTo>
                    <a:pt x="143946" y="10091"/>
                    <a:pt x="141236" y="9716"/>
                    <a:pt x="138358" y="9716"/>
                  </a:cubicBezTo>
                  <a:cubicBezTo>
                    <a:pt x="133980" y="9716"/>
                    <a:pt x="130227" y="10675"/>
                    <a:pt x="127016" y="12593"/>
                  </a:cubicBezTo>
                  <a:cubicBezTo>
                    <a:pt x="123805" y="14511"/>
                    <a:pt x="121387" y="17222"/>
                    <a:pt x="119635" y="20766"/>
                  </a:cubicBezTo>
                  <a:cubicBezTo>
                    <a:pt x="117968" y="24227"/>
                    <a:pt x="117133" y="28356"/>
                    <a:pt x="117133" y="33068"/>
                  </a:cubicBezTo>
                  <a:cubicBezTo>
                    <a:pt x="117133" y="37780"/>
                    <a:pt x="117801" y="41658"/>
                    <a:pt x="119093" y="45202"/>
                  </a:cubicBezTo>
                  <a:cubicBezTo>
                    <a:pt x="120386" y="48663"/>
                    <a:pt x="122513" y="51415"/>
                    <a:pt x="125390" y="53375"/>
                  </a:cubicBezTo>
                  <a:cubicBezTo>
                    <a:pt x="128267" y="55293"/>
                    <a:pt x="131978" y="56252"/>
                    <a:pt x="136607" y="56252"/>
                  </a:cubicBezTo>
                  <a:cubicBezTo>
                    <a:pt x="138192" y="56252"/>
                    <a:pt x="139526" y="56211"/>
                    <a:pt x="140652" y="56086"/>
                  </a:cubicBezTo>
                  <a:cubicBezTo>
                    <a:pt x="141861" y="55961"/>
                    <a:pt x="142945" y="55835"/>
                    <a:pt x="143905" y="55627"/>
                  </a:cubicBezTo>
                  <a:cubicBezTo>
                    <a:pt x="144947" y="55460"/>
                    <a:pt x="145864" y="55252"/>
                    <a:pt x="146782" y="55085"/>
                  </a:cubicBezTo>
                  <a:lnTo>
                    <a:pt x="146782" y="39614"/>
                  </a:lnTo>
                  <a:lnTo>
                    <a:pt x="133855" y="39614"/>
                  </a:lnTo>
                  <a:lnTo>
                    <a:pt x="133855" y="29815"/>
                  </a:lnTo>
                  <a:close/>
                  <a:moveTo>
                    <a:pt x="196112" y="65009"/>
                  </a:moveTo>
                  <a:lnTo>
                    <a:pt x="169133" y="65009"/>
                  </a:lnTo>
                  <a:lnTo>
                    <a:pt x="169133" y="58462"/>
                  </a:lnTo>
                  <a:lnTo>
                    <a:pt x="176847" y="55585"/>
                  </a:lnTo>
                  <a:lnTo>
                    <a:pt x="176847" y="10383"/>
                  </a:lnTo>
                  <a:lnTo>
                    <a:pt x="169133" y="7422"/>
                  </a:lnTo>
                  <a:lnTo>
                    <a:pt x="169133" y="876"/>
                  </a:lnTo>
                  <a:lnTo>
                    <a:pt x="196112" y="876"/>
                  </a:lnTo>
                  <a:lnTo>
                    <a:pt x="196112" y="7422"/>
                  </a:lnTo>
                  <a:lnTo>
                    <a:pt x="188398" y="10383"/>
                  </a:lnTo>
                  <a:lnTo>
                    <a:pt x="188398" y="55585"/>
                  </a:lnTo>
                  <a:lnTo>
                    <a:pt x="196112" y="58462"/>
                  </a:lnTo>
                  <a:lnTo>
                    <a:pt x="196112" y="65009"/>
                  </a:lnTo>
                  <a:close/>
                  <a:moveTo>
                    <a:pt x="231515" y="65009"/>
                  </a:moveTo>
                  <a:lnTo>
                    <a:pt x="220006" y="65009"/>
                  </a:lnTo>
                  <a:lnTo>
                    <a:pt x="220006" y="10508"/>
                  </a:lnTo>
                  <a:lnTo>
                    <a:pt x="201575" y="10508"/>
                  </a:lnTo>
                  <a:lnTo>
                    <a:pt x="201575" y="792"/>
                  </a:lnTo>
                  <a:lnTo>
                    <a:pt x="249946" y="792"/>
                  </a:lnTo>
                  <a:lnTo>
                    <a:pt x="249946" y="10508"/>
                  </a:lnTo>
                  <a:lnTo>
                    <a:pt x="231515" y="10508"/>
                  </a:lnTo>
                  <a:lnTo>
                    <a:pt x="231515" y="65009"/>
                  </a:lnTo>
                  <a:close/>
                  <a:moveTo>
                    <a:pt x="293980" y="65009"/>
                  </a:moveTo>
                  <a:lnTo>
                    <a:pt x="288143" y="48038"/>
                  </a:lnTo>
                  <a:lnTo>
                    <a:pt x="263957" y="48038"/>
                  </a:lnTo>
                  <a:lnTo>
                    <a:pt x="258202" y="65009"/>
                  </a:lnTo>
                  <a:lnTo>
                    <a:pt x="245985" y="65009"/>
                  </a:lnTo>
                  <a:lnTo>
                    <a:pt x="269545" y="542"/>
                  </a:lnTo>
                  <a:lnTo>
                    <a:pt x="282680" y="542"/>
                  </a:lnTo>
                  <a:lnTo>
                    <a:pt x="306240" y="65009"/>
                  </a:lnTo>
                  <a:lnTo>
                    <a:pt x="294022" y="65009"/>
                  </a:lnTo>
                  <a:close/>
                  <a:moveTo>
                    <a:pt x="279594" y="21559"/>
                  </a:moveTo>
                  <a:cubicBezTo>
                    <a:pt x="279386" y="20683"/>
                    <a:pt x="279010" y="19599"/>
                    <a:pt x="278510" y="18139"/>
                  </a:cubicBezTo>
                  <a:cubicBezTo>
                    <a:pt x="278051" y="16680"/>
                    <a:pt x="277551" y="15220"/>
                    <a:pt x="277051" y="13719"/>
                  </a:cubicBezTo>
                  <a:cubicBezTo>
                    <a:pt x="276633" y="12134"/>
                    <a:pt x="276342" y="10884"/>
                    <a:pt x="276050" y="9841"/>
                  </a:cubicBezTo>
                  <a:cubicBezTo>
                    <a:pt x="275800" y="11050"/>
                    <a:pt x="275383" y="12385"/>
                    <a:pt x="274882" y="13969"/>
                  </a:cubicBezTo>
                  <a:cubicBezTo>
                    <a:pt x="274465" y="15554"/>
                    <a:pt x="274090" y="16972"/>
                    <a:pt x="273631" y="18389"/>
                  </a:cubicBezTo>
                  <a:cubicBezTo>
                    <a:pt x="273256" y="19765"/>
                    <a:pt x="273006" y="20808"/>
                    <a:pt x="272714" y="21517"/>
                  </a:cubicBezTo>
                  <a:lnTo>
                    <a:pt x="267043" y="38072"/>
                  </a:lnTo>
                  <a:lnTo>
                    <a:pt x="285098" y="38072"/>
                  </a:lnTo>
                  <a:lnTo>
                    <a:pt x="279511" y="21517"/>
                  </a:lnTo>
                  <a:close/>
                  <a:moveTo>
                    <a:pt x="315581" y="65009"/>
                  </a:moveTo>
                  <a:lnTo>
                    <a:pt x="315581" y="834"/>
                  </a:lnTo>
                  <a:lnTo>
                    <a:pt x="327090" y="834"/>
                  </a:lnTo>
                  <a:lnTo>
                    <a:pt x="327090" y="55335"/>
                  </a:lnTo>
                  <a:lnTo>
                    <a:pt x="353861" y="55335"/>
                  </a:lnTo>
                  <a:lnTo>
                    <a:pt x="353861" y="65051"/>
                  </a:lnTo>
                  <a:lnTo>
                    <a:pt x="315581" y="65051"/>
                  </a:lnTo>
                  <a:close/>
                  <a:moveTo>
                    <a:pt x="29940" y="172886"/>
                  </a:moveTo>
                  <a:lnTo>
                    <a:pt x="18431" y="172886"/>
                  </a:lnTo>
                  <a:lnTo>
                    <a:pt x="18431" y="118384"/>
                  </a:lnTo>
                  <a:lnTo>
                    <a:pt x="0" y="118384"/>
                  </a:lnTo>
                  <a:lnTo>
                    <a:pt x="0" y="108669"/>
                  </a:lnTo>
                  <a:lnTo>
                    <a:pt x="48371" y="108669"/>
                  </a:lnTo>
                  <a:lnTo>
                    <a:pt x="48371" y="118384"/>
                  </a:lnTo>
                  <a:lnTo>
                    <a:pt x="29940" y="118384"/>
                  </a:lnTo>
                  <a:lnTo>
                    <a:pt x="29940" y="172886"/>
                  </a:lnTo>
                  <a:close/>
                  <a:moveTo>
                    <a:pt x="77394" y="108710"/>
                  </a:moveTo>
                  <a:cubicBezTo>
                    <a:pt x="83023" y="108710"/>
                    <a:pt x="87652" y="109377"/>
                    <a:pt x="91322" y="110795"/>
                  </a:cubicBezTo>
                  <a:cubicBezTo>
                    <a:pt x="94950" y="112171"/>
                    <a:pt x="97702" y="114256"/>
                    <a:pt x="99495" y="117092"/>
                  </a:cubicBezTo>
                  <a:cubicBezTo>
                    <a:pt x="101288" y="119844"/>
                    <a:pt x="102205" y="123347"/>
                    <a:pt x="102205" y="127600"/>
                  </a:cubicBezTo>
                  <a:cubicBezTo>
                    <a:pt x="102205" y="130686"/>
                    <a:pt x="101580" y="133396"/>
                    <a:pt x="100412" y="135606"/>
                  </a:cubicBezTo>
                  <a:cubicBezTo>
                    <a:pt x="99245" y="137816"/>
                    <a:pt x="97743" y="139693"/>
                    <a:pt x="95909" y="141194"/>
                  </a:cubicBezTo>
                  <a:cubicBezTo>
                    <a:pt x="94032" y="142654"/>
                    <a:pt x="92031" y="143821"/>
                    <a:pt x="89904" y="144697"/>
                  </a:cubicBezTo>
                  <a:lnTo>
                    <a:pt x="108335" y="172927"/>
                  </a:lnTo>
                  <a:lnTo>
                    <a:pt x="95408" y="172927"/>
                  </a:lnTo>
                  <a:lnTo>
                    <a:pt x="80021" y="147574"/>
                  </a:lnTo>
                  <a:lnTo>
                    <a:pt x="70680" y="147574"/>
                  </a:lnTo>
                  <a:lnTo>
                    <a:pt x="70680" y="172927"/>
                  </a:lnTo>
                  <a:lnTo>
                    <a:pt x="59171" y="172927"/>
                  </a:lnTo>
                  <a:lnTo>
                    <a:pt x="59171" y="108752"/>
                  </a:lnTo>
                  <a:lnTo>
                    <a:pt x="77436" y="108752"/>
                  </a:lnTo>
                  <a:close/>
                  <a:moveTo>
                    <a:pt x="76643" y="118301"/>
                  </a:moveTo>
                  <a:lnTo>
                    <a:pt x="70639" y="118301"/>
                  </a:lnTo>
                  <a:lnTo>
                    <a:pt x="70639" y="138067"/>
                  </a:lnTo>
                  <a:lnTo>
                    <a:pt x="77019" y="138067"/>
                  </a:lnTo>
                  <a:cubicBezTo>
                    <a:pt x="80146" y="138067"/>
                    <a:pt x="82773" y="137650"/>
                    <a:pt x="84733" y="136899"/>
                  </a:cubicBezTo>
                  <a:cubicBezTo>
                    <a:pt x="86693" y="136148"/>
                    <a:pt x="88152" y="134981"/>
                    <a:pt x="89028" y="133480"/>
                  </a:cubicBezTo>
                  <a:cubicBezTo>
                    <a:pt x="89987" y="131978"/>
                    <a:pt x="90488" y="130102"/>
                    <a:pt x="90488" y="127892"/>
                  </a:cubicBezTo>
                  <a:cubicBezTo>
                    <a:pt x="90488" y="125557"/>
                    <a:pt x="89946" y="123722"/>
                    <a:pt x="88945" y="122304"/>
                  </a:cubicBezTo>
                  <a:cubicBezTo>
                    <a:pt x="87902" y="120845"/>
                    <a:pt x="86401" y="119844"/>
                    <a:pt x="84358" y="119260"/>
                  </a:cubicBezTo>
                  <a:cubicBezTo>
                    <a:pt x="82398" y="118593"/>
                    <a:pt x="79771" y="118259"/>
                    <a:pt x="76643" y="118259"/>
                  </a:cubicBezTo>
                  <a:close/>
                  <a:moveTo>
                    <a:pt x="157790" y="172886"/>
                  </a:moveTo>
                  <a:lnTo>
                    <a:pt x="151952" y="155914"/>
                  </a:lnTo>
                  <a:lnTo>
                    <a:pt x="127767" y="155914"/>
                  </a:lnTo>
                  <a:lnTo>
                    <a:pt x="122012" y="172886"/>
                  </a:lnTo>
                  <a:lnTo>
                    <a:pt x="109794" y="172886"/>
                  </a:lnTo>
                  <a:lnTo>
                    <a:pt x="133355" y="108418"/>
                  </a:lnTo>
                  <a:lnTo>
                    <a:pt x="146490" y="108418"/>
                  </a:lnTo>
                  <a:lnTo>
                    <a:pt x="170050" y="172886"/>
                  </a:lnTo>
                  <a:lnTo>
                    <a:pt x="157832" y="172886"/>
                  </a:lnTo>
                  <a:close/>
                  <a:moveTo>
                    <a:pt x="143404" y="129476"/>
                  </a:moveTo>
                  <a:cubicBezTo>
                    <a:pt x="143154" y="128601"/>
                    <a:pt x="142779" y="127517"/>
                    <a:pt x="142320" y="126057"/>
                  </a:cubicBezTo>
                  <a:cubicBezTo>
                    <a:pt x="141820" y="124598"/>
                    <a:pt x="141319" y="123138"/>
                    <a:pt x="140860" y="121637"/>
                  </a:cubicBezTo>
                  <a:cubicBezTo>
                    <a:pt x="140402" y="120052"/>
                    <a:pt x="140110" y="118801"/>
                    <a:pt x="139860" y="117759"/>
                  </a:cubicBezTo>
                  <a:cubicBezTo>
                    <a:pt x="139526" y="118968"/>
                    <a:pt x="139151" y="120303"/>
                    <a:pt x="138692" y="121887"/>
                  </a:cubicBezTo>
                  <a:cubicBezTo>
                    <a:pt x="138233" y="123472"/>
                    <a:pt x="137858" y="124890"/>
                    <a:pt x="137441" y="126307"/>
                  </a:cubicBezTo>
                  <a:cubicBezTo>
                    <a:pt x="137066" y="127683"/>
                    <a:pt x="136774" y="128726"/>
                    <a:pt x="136524" y="129435"/>
                  </a:cubicBezTo>
                  <a:lnTo>
                    <a:pt x="130853" y="145989"/>
                  </a:lnTo>
                  <a:lnTo>
                    <a:pt x="148908" y="145989"/>
                  </a:lnTo>
                  <a:lnTo>
                    <a:pt x="143321" y="129435"/>
                  </a:lnTo>
                  <a:close/>
                  <a:moveTo>
                    <a:pt x="233892" y="172886"/>
                  </a:moveTo>
                  <a:lnTo>
                    <a:pt x="219589" y="172886"/>
                  </a:lnTo>
                  <a:lnTo>
                    <a:pt x="189190" y="122554"/>
                  </a:lnTo>
                  <a:lnTo>
                    <a:pt x="188815" y="122554"/>
                  </a:lnTo>
                  <a:cubicBezTo>
                    <a:pt x="188898" y="123847"/>
                    <a:pt x="188940" y="125307"/>
                    <a:pt x="188981" y="126766"/>
                  </a:cubicBezTo>
                  <a:cubicBezTo>
                    <a:pt x="189107" y="128226"/>
                    <a:pt x="189190" y="129685"/>
                    <a:pt x="189232" y="131270"/>
                  </a:cubicBezTo>
                  <a:cubicBezTo>
                    <a:pt x="189315" y="132771"/>
                    <a:pt x="189357" y="134272"/>
                    <a:pt x="189399" y="135857"/>
                  </a:cubicBezTo>
                  <a:cubicBezTo>
                    <a:pt x="189482" y="137441"/>
                    <a:pt x="189524" y="138942"/>
                    <a:pt x="189565" y="140527"/>
                  </a:cubicBezTo>
                  <a:lnTo>
                    <a:pt x="189565" y="172886"/>
                  </a:lnTo>
                  <a:lnTo>
                    <a:pt x="179224" y="172886"/>
                  </a:lnTo>
                  <a:lnTo>
                    <a:pt x="179224" y="108710"/>
                  </a:lnTo>
                  <a:lnTo>
                    <a:pt x="193443" y="108710"/>
                  </a:lnTo>
                  <a:lnTo>
                    <a:pt x="223759" y="158708"/>
                  </a:lnTo>
                  <a:lnTo>
                    <a:pt x="224009" y="158708"/>
                  </a:lnTo>
                  <a:cubicBezTo>
                    <a:pt x="223967" y="157498"/>
                    <a:pt x="223926" y="156248"/>
                    <a:pt x="223842" y="154830"/>
                  </a:cubicBezTo>
                  <a:cubicBezTo>
                    <a:pt x="223800" y="153370"/>
                    <a:pt x="223759" y="151911"/>
                    <a:pt x="223675" y="150410"/>
                  </a:cubicBezTo>
                  <a:cubicBezTo>
                    <a:pt x="223675" y="148908"/>
                    <a:pt x="223675" y="147407"/>
                    <a:pt x="223592" y="145823"/>
                  </a:cubicBezTo>
                  <a:cubicBezTo>
                    <a:pt x="223550" y="144238"/>
                    <a:pt x="223509" y="142779"/>
                    <a:pt x="223425" y="141319"/>
                  </a:cubicBezTo>
                  <a:lnTo>
                    <a:pt x="223425" y="108669"/>
                  </a:lnTo>
                  <a:lnTo>
                    <a:pt x="233850" y="108669"/>
                  </a:lnTo>
                  <a:lnTo>
                    <a:pt x="233850" y="172844"/>
                  </a:lnTo>
                  <a:close/>
                  <a:moveTo>
                    <a:pt x="288810" y="155330"/>
                  </a:moveTo>
                  <a:cubicBezTo>
                    <a:pt x="288810" y="159125"/>
                    <a:pt x="287892" y="162377"/>
                    <a:pt x="286016" y="165129"/>
                  </a:cubicBezTo>
                  <a:cubicBezTo>
                    <a:pt x="284181" y="167882"/>
                    <a:pt x="281471" y="170050"/>
                    <a:pt x="277926" y="171509"/>
                  </a:cubicBezTo>
                  <a:cubicBezTo>
                    <a:pt x="274465" y="173011"/>
                    <a:pt x="270295" y="173761"/>
                    <a:pt x="265416" y="173761"/>
                  </a:cubicBezTo>
                  <a:cubicBezTo>
                    <a:pt x="263081" y="173761"/>
                    <a:pt x="260830" y="173636"/>
                    <a:pt x="258661" y="173303"/>
                  </a:cubicBezTo>
                  <a:cubicBezTo>
                    <a:pt x="256576" y="173094"/>
                    <a:pt x="254575" y="172677"/>
                    <a:pt x="252656" y="172135"/>
                  </a:cubicBezTo>
                  <a:cubicBezTo>
                    <a:pt x="250822" y="171593"/>
                    <a:pt x="249070" y="170926"/>
                    <a:pt x="247444" y="170175"/>
                  </a:cubicBezTo>
                  <a:lnTo>
                    <a:pt x="247444" y="159375"/>
                  </a:lnTo>
                  <a:cubicBezTo>
                    <a:pt x="250154" y="160584"/>
                    <a:pt x="253115" y="161668"/>
                    <a:pt x="256326" y="162711"/>
                  </a:cubicBezTo>
                  <a:cubicBezTo>
                    <a:pt x="259578" y="163670"/>
                    <a:pt x="262873" y="164170"/>
                    <a:pt x="266209" y="164170"/>
                  </a:cubicBezTo>
                  <a:cubicBezTo>
                    <a:pt x="268836" y="164170"/>
                    <a:pt x="270879" y="163837"/>
                    <a:pt x="272505" y="163170"/>
                  </a:cubicBezTo>
                  <a:cubicBezTo>
                    <a:pt x="274215" y="162461"/>
                    <a:pt x="275424" y="161502"/>
                    <a:pt x="276175" y="160292"/>
                  </a:cubicBezTo>
                  <a:cubicBezTo>
                    <a:pt x="276967" y="159041"/>
                    <a:pt x="277342" y="157582"/>
                    <a:pt x="277342" y="155997"/>
                  </a:cubicBezTo>
                  <a:cubicBezTo>
                    <a:pt x="277342" y="154204"/>
                    <a:pt x="276842" y="152661"/>
                    <a:pt x="275800" y="151410"/>
                  </a:cubicBezTo>
                  <a:cubicBezTo>
                    <a:pt x="274799" y="150159"/>
                    <a:pt x="273298" y="148992"/>
                    <a:pt x="271296" y="147908"/>
                  </a:cubicBezTo>
                  <a:cubicBezTo>
                    <a:pt x="269336" y="146823"/>
                    <a:pt x="266876" y="145698"/>
                    <a:pt x="263915" y="144488"/>
                  </a:cubicBezTo>
                  <a:cubicBezTo>
                    <a:pt x="261955" y="143654"/>
                    <a:pt x="259995" y="142737"/>
                    <a:pt x="258077" y="141694"/>
                  </a:cubicBezTo>
                  <a:cubicBezTo>
                    <a:pt x="256243" y="140610"/>
                    <a:pt x="254575" y="139318"/>
                    <a:pt x="253032" y="137816"/>
                  </a:cubicBezTo>
                  <a:cubicBezTo>
                    <a:pt x="251531" y="136315"/>
                    <a:pt x="250321" y="134522"/>
                    <a:pt x="249446" y="132521"/>
                  </a:cubicBezTo>
                  <a:cubicBezTo>
                    <a:pt x="248528" y="130477"/>
                    <a:pt x="248111" y="128059"/>
                    <a:pt x="248111" y="125348"/>
                  </a:cubicBezTo>
                  <a:cubicBezTo>
                    <a:pt x="248111" y="121720"/>
                    <a:pt x="249029" y="118551"/>
                    <a:pt x="250738" y="115924"/>
                  </a:cubicBezTo>
                  <a:cubicBezTo>
                    <a:pt x="252531" y="113255"/>
                    <a:pt x="255033" y="111296"/>
                    <a:pt x="258202" y="109920"/>
                  </a:cubicBezTo>
                  <a:cubicBezTo>
                    <a:pt x="261455" y="108543"/>
                    <a:pt x="265208" y="107835"/>
                    <a:pt x="269420" y="107835"/>
                  </a:cubicBezTo>
                  <a:cubicBezTo>
                    <a:pt x="272839" y="107835"/>
                    <a:pt x="276091" y="108210"/>
                    <a:pt x="279052" y="108919"/>
                  </a:cubicBezTo>
                  <a:cubicBezTo>
                    <a:pt x="282054" y="109628"/>
                    <a:pt x="285015" y="110670"/>
                    <a:pt x="287934" y="111963"/>
                  </a:cubicBezTo>
                  <a:lnTo>
                    <a:pt x="284265" y="121220"/>
                  </a:lnTo>
                  <a:cubicBezTo>
                    <a:pt x="281637" y="120094"/>
                    <a:pt x="279094" y="119177"/>
                    <a:pt x="276633" y="118510"/>
                  </a:cubicBezTo>
                  <a:cubicBezTo>
                    <a:pt x="274215" y="117842"/>
                    <a:pt x="271671" y="117509"/>
                    <a:pt x="269086" y="117509"/>
                  </a:cubicBezTo>
                  <a:cubicBezTo>
                    <a:pt x="267043" y="117509"/>
                    <a:pt x="265291" y="117842"/>
                    <a:pt x="263874" y="118510"/>
                  </a:cubicBezTo>
                  <a:cubicBezTo>
                    <a:pt x="262414" y="119093"/>
                    <a:pt x="261372" y="120011"/>
                    <a:pt x="260621" y="121137"/>
                  </a:cubicBezTo>
                  <a:cubicBezTo>
                    <a:pt x="259912" y="122263"/>
                    <a:pt x="259537" y="123597"/>
                    <a:pt x="259537" y="125098"/>
                  </a:cubicBezTo>
                  <a:cubicBezTo>
                    <a:pt x="259537" y="126849"/>
                    <a:pt x="259995" y="128309"/>
                    <a:pt x="260871" y="129518"/>
                  </a:cubicBezTo>
                  <a:cubicBezTo>
                    <a:pt x="261789" y="130727"/>
                    <a:pt x="263165" y="131853"/>
                    <a:pt x="264999" y="132938"/>
                  </a:cubicBezTo>
                  <a:cubicBezTo>
                    <a:pt x="266918" y="133980"/>
                    <a:pt x="269420" y="135148"/>
                    <a:pt x="272380" y="136440"/>
                  </a:cubicBezTo>
                  <a:cubicBezTo>
                    <a:pt x="275883" y="137941"/>
                    <a:pt x="278802" y="139484"/>
                    <a:pt x="281179" y="141111"/>
                  </a:cubicBezTo>
                  <a:cubicBezTo>
                    <a:pt x="283597" y="142737"/>
                    <a:pt x="285432" y="144655"/>
                    <a:pt x="286767" y="146949"/>
                  </a:cubicBezTo>
                  <a:cubicBezTo>
                    <a:pt x="288101" y="149242"/>
                    <a:pt x="288726" y="152036"/>
                    <a:pt x="288726" y="155414"/>
                  </a:cubicBezTo>
                  <a:close/>
                  <a:moveTo>
                    <a:pt x="313204" y="172886"/>
                  </a:moveTo>
                  <a:lnTo>
                    <a:pt x="301862" y="172886"/>
                  </a:lnTo>
                  <a:lnTo>
                    <a:pt x="301862" y="108710"/>
                  </a:lnTo>
                  <a:lnTo>
                    <a:pt x="338265" y="108710"/>
                  </a:lnTo>
                  <a:lnTo>
                    <a:pt x="338265" y="118343"/>
                  </a:lnTo>
                  <a:lnTo>
                    <a:pt x="313162" y="118343"/>
                  </a:lnTo>
                  <a:lnTo>
                    <a:pt x="313162" y="137233"/>
                  </a:lnTo>
                  <a:lnTo>
                    <a:pt x="336555" y="137233"/>
                  </a:lnTo>
                  <a:lnTo>
                    <a:pt x="336555" y="146865"/>
                  </a:lnTo>
                  <a:lnTo>
                    <a:pt x="313162" y="146865"/>
                  </a:lnTo>
                  <a:lnTo>
                    <a:pt x="313162" y="172927"/>
                  </a:lnTo>
                  <a:close/>
                  <a:moveTo>
                    <a:pt x="408487" y="140694"/>
                  </a:moveTo>
                  <a:cubicBezTo>
                    <a:pt x="408487" y="145698"/>
                    <a:pt x="407861" y="150159"/>
                    <a:pt x="406610" y="154288"/>
                  </a:cubicBezTo>
                  <a:cubicBezTo>
                    <a:pt x="405401" y="158291"/>
                    <a:pt x="403566" y="161793"/>
                    <a:pt x="401023" y="164712"/>
                  </a:cubicBezTo>
                  <a:cubicBezTo>
                    <a:pt x="398562" y="167631"/>
                    <a:pt x="395393" y="169883"/>
                    <a:pt x="391599" y="171468"/>
                  </a:cubicBezTo>
                  <a:cubicBezTo>
                    <a:pt x="387804" y="173052"/>
                    <a:pt x="383384" y="173803"/>
                    <a:pt x="378297" y="173803"/>
                  </a:cubicBezTo>
                  <a:cubicBezTo>
                    <a:pt x="373209" y="173803"/>
                    <a:pt x="368622" y="173052"/>
                    <a:pt x="364828" y="171468"/>
                  </a:cubicBezTo>
                  <a:cubicBezTo>
                    <a:pt x="361033" y="169841"/>
                    <a:pt x="357947" y="167590"/>
                    <a:pt x="355487" y="164712"/>
                  </a:cubicBezTo>
                  <a:cubicBezTo>
                    <a:pt x="353027" y="161793"/>
                    <a:pt x="351192" y="158291"/>
                    <a:pt x="349899" y="154204"/>
                  </a:cubicBezTo>
                  <a:cubicBezTo>
                    <a:pt x="348690" y="150118"/>
                    <a:pt x="348106" y="145614"/>
                    <a:pt x="348106" y="140610"/>
                  </a:cubicBezTo>
                  <a:cubicBezTo>
                    <a:pt x="348106" y="133938"/>
                    <a:pt x="349190" y="128142"/>
                    <a:pt x="351359" y="123263"/>
                  </a:cubicBezTo>
                  <a:cubicBezTo>
                    <a:pt x="353569" y="118384"/>
                    <a:pt x="356905" y="114548"/>
                    <a:pt x="361325" y="111838"/>
                  </a:cubicBezTo>
                  <a:cubicBezTo>
                    <a:pt x="365828" y="109086"/>
                    <a:pt x="371541" y="107709"/>
                    <a:pt x="378422" y="107709"/>
                  </a:cubicBezTo>
                  <a:cubicBezTo>
                    <a:pt x="385302" y="107709"/>
                    <a:pt x="390765" y="109086"/>
                    <a:pt x="395226" y="111838"/>
                  </a:cubicBezTo>
                  <a:cubicBezTo>
                    <a:pt x="399688" y="114548"/>
                    <a:pt x="402983" y="118343"/>
                    <a:pt x="405193" y="123347"/>
                  </a:cubicBezTo>
                  <a:cubicBezTo>
                    <a:pt x="407403" y="128267"/>
                    <a:pt x="408529" y="134063"/>
                    <a:pt x="408529" y="140694"/>
                  </a:cubicBezTo>
                  <a:close/>
                  <a:moveTo>
                    <a:pt x="360199" y="140694"/>
                  </a:moveTo>
                  <a:cubicBezTo>
                    <a:pt x="360199" y="145531"/>
                    <a:pt x="360824" y="149742"/>
                    <a:pt x="362076" y="153203"/>
                  </a:cubicBezTo>
                  <a:cubicBezTo>
                    <a:pt x="363368" y="156664"/>
                    <a:pt x="365370" y="159375"/>
                    <a:pt x="367997" y="161210"/>
                  </a:cubicBezTo>
                  <a:cubicBezTo>
                    <a:pt x="370707" y="163044"/>
                    <a:pt x="374127" y="164004"/>
                    <a:pt x="378255" y="164004"/>
                  </a:cubicBezTo>
                  <a:cubicBezTo>
                    <a:pt x="382383" y="164004"/>
                    <a:pt x="385928" y="163044"/>
                    <a:pt x="388596" y="161210"/>
                  </a:cubicBezTo>
                  <a:cubicBezTo>
                    <a:pt x="391265" y="159375"/>
                    <a:pt x="393183" y="156664"/>
                    <a:pt x="394434" y="153203"/>
                  </a:cubicBezTo>
                  <a:cubicBezTo>
                    <a:pt x="395685" y="149742"/>
                    <a:pt x="396311" y="145572"/>
                    <a:pt x="396311" y="140694"/>
                  </a:cubicBezTo>
                  <a:cubicBezTo>
                    <a:pt x="396311" y="133438"/>
                    <a:pt x="394935" y="127767"/>
                    <a:pt x="392099" y="123597"/>
                  </a:cubicBezTo>
                  <a:cubicBezTo>
                    <a:pt x="389263" y="119469"/>
                    <a:pt x="384677" y="117384"/>
                    <a:pt x="378338" y="117384"/>
                  </a:cubicBezTo>
                  <a:cubicBezTo>
                    <a:pt x="374168" y="117384"/>
                    <a:pt x="370707" y="118343"/>
                    <a:pt x="367997" y="120178"/>
                  </a:cubicBezTo>
                  <a:cubicBezTo>
                    <a:pt x="365328" y="122012"/>
                    <a:pt x="363368" y="124723"/>
                    <a:pt x="362076" y="128184"/>
                  </a:cubicBezTo>
                  <a:cubicBezTo>
                    <a:pt x="360824" y="131645"/>
                    <a:pt x="360199" y="135815"/>
                    <a:pt x="360199" y="140694"/>
                  </a:cubicBezTo>
                  <a:close/>
                  <a:moveTo>
                    <a:pt x="441304" y="108710"/>
                  </a:moveTo>
                  <a:cubicBezTo>
                    <a:pt x="446975" y="108710"/>
                    <a:pt x="451604" y="109377"/>
                    <a:pt x="455232" y="110795"/>
                  </a:cubicBezTo>
                  <a:cubicBezTo>
                    <a:pt x="458901" y="112171"/>
                    <a:pt x="461612" y="114256"/>
                    <a:pt x="463405" y="117092"/>
                  </a:cubicBezTo>
                  <a:cubicBezTo>
                    <a:pt x="465198" y="119844"/>
                    <a:pt x="466115" y="123347"/>
                    <a:pt x="466115" y="127600"/>
                  </a:cubicBezTo>
                  <a:cubicBezTo>
                    <a:pt x="466115" y="130686"/>
                    <a:pt x="465532" y="133396"/>
                    <a:pt x="464322" y="135606"/>
                  </a:cubicBezTo>
                  <a:cubicBezTo>
                    <a:pt x="463196" y="137816"/>
                    <a:pt x="461695" y="139693"/>
                    <a:pt x="459819" y="141194"/>
                  </a:cubicBezTo>
                  <a:cubicBezTo>
                    <a:pt x="457984" y="142654"/>
                    <a:pt x="455941" y="143821"/>
                    <a:pt x="453814" y="144697"/>
                  </a:cubicBezTo>
                  <a:lnTo>
                    <a:pt x="472245" y="172927"/>
                  </a:lnTo>
                  <a:lnTo>
                    <a:pt x="459318" y="172927"/>
                  </a:lnTo>
                  <a:lnTo>
                    <a:pt x="443931" y="147574"/>
                  </a:lnTo>
                  <a:lnTo>
                    <a:pt x="434591" y="147574"/>
                  </a:lnTo>
                  <a:lnTo>
                    <a:pt x="434591" y="172927"/>
                  </a:lnTo>
                  <a:lnTo>
                    <a:pt x="423082" y="172927"/>
                  </a:lnTo>
                  <a:lnTo>
                    <a:pt x="423082" y="108752"/>
                  </a:lnTo>
                  <a:lnTo>
                    <a:pt x="441346" y="108752"/>
                  </a:lnTo>
                  <a:close/>
                  <a:moveTo>
                    <a:pt x="440595" y="118301"/>
                  </a:moveTo>
                  <a:lnTo>
                    <a:pt x="434591" y="118301"/>
                  </a:lnTo>
                  <a:lnTo>
                    <a:pt x="434591" y="138067"/>
                  </a:lnTo>
                  <a:lnTo>
                    <a:pt x="440971" y="138067"/>
                  </a:lnTo>
                  <a:cubicBezTo>
                    <a:pt x="444182" y="138067"/>
                    <a:pt x="446725" y="137650"/>
                    <a:pt x="448685" y="136899"/>
                  </a:cubicBezTo>
                  <a:cubicBezTo>
                    <a:pt x="450645" y="136148"/>
                    <a:pt x="452104" y="134981"/>
                    <a:pt x="453022" y="133480"/>
                  </a:cubicBezTo>
                  <a:cubicBezTo>
                    <a:pt x="454023" y="131978"/>
                    <a:pt x="454440" y="130102"/>
                    <a:pt x="454440" y="127892"/>
                  </a:cubicBezTo>
                  <a:cubicBezTo>
                    <a:pt x="454440" y="125557"/>
                    <a:pt x="453939" y="123722"/>
                    <a:pt x="452897" y="122304"/>
                  </a:cubicBezTo>
                  <a:cubicBezTo>
                    <a:pt x="451896" y="120845"/>
                    <a:pt x="450395" y="119844"/>
                    <a:pt x="448310" y="119260"/>
                  </a:cubicBezTo>
                  <a:cubicBezTo>
                    <a:pt x="446350" y="118593"/>
                    <a:pt x="443765" y="118259"/>
                    <a:pt x="440595" y="118259"/>
                  </a:cubicBezTo>
                  <a:close/>
                  <a:moveTo>
                    <a:pt x="509649" y="172886"/>
                  </a:moveTo>
                  <a:lnTo>
                    <a:pt x="492011" y="120303"/>
                  </a:lnTo>
                  <a:lnTo>
                    <a:pt x="491635" y="120303"/>
                  </a:lnTo>
                  <a:cubicBezTo>
                    <a:pt x="491677" y="121512"/>
                    <a:pt x="491760" y="123222"/>
                    <a:pt x="491886" y="125432"/>
                  </a:cubicBezTo>
                  <a:cubicBezTo>
                    <a:pt x="492011" y="127600"/>
                    <a:pt x="492094" y="129977"/>
                    <a:pt x="492136" y="132521"/>
                  </a:cubicBezTo>
                  <a:cubicBezTo>
                    <a:pt x="492261" y="135023"/>
                    <a:pt x="492303" y="137441"/>
                    <a:pt x="492303" y="139609"/>
                  </a:cubicBezTo>
                  <a:lnTo>
                    <a:pt x="492303" y="172886"/>
                  </a:lnTo>
                  <a:lnTo>
                    <a:pt x="481961" y="172886"/>
                  </a:lnTo>
                  <a:lnTo>
                    <a:pt x="481961" y="108710"/>
                  </a:lnTo>
                  <a:lnTo>
                    <a:pt x="497974" y="108710"/>
                  </a:lnTo>
                  <a:lnTo>
                    <a:pt x="514862" y="159125"/>
                  </a:lnTo>
                  <a:lnTo>
                    <a:pt x="515237" y="159125"/>
                  </a:lnTo>
                  <a:lnTo>
                    <a:pt x="532876" y="108710"/>
                  </a:lnTo>
                  <a:lnTo>
                    <a:pt x="548889" y="108710"/>
                  </a:lnTo>
                  <a:lnTo>
                    <a:pt x="548889" y="172886"/>
                  </a:lnTo>
                  <a:lnTo>
                    <a:pt x="537922" y="172886"/>
                  </a:lnTo>
                  <a:lnTo>
                    <a:pt x="537922" y="139067"/>
                  </a:lnTo>
                  <a:cubicBezTo>
                    <a:pt x="537922" y="137024"/>
                    <a:pt x="537963" y="134814"/>
                    <a:pt x="538005" y="132395"/>
                  </a:cubicBezTo>
                  <a:cubicBezTo>
                    <a:pt x="538130" y="129935"/>
                    <a:pt x="538214" y="127642"/>
                    <a:pt x="538255" y="125473"/>
                  </a:cubicBezTo>
                  <a:cubicBezTo>
                    <a:pt x="538380" y="123263"/>
                    <a:pt x="538464" y="121554"/>
                    <a:pt x="538506" y="120344"/>
                  </a:cubicBezTo>
                  <a:lnTo>
                    <a:pt x="538130" y="120344"/>
                  </a:lnTo>
                  <a:lnTo>
                    <a:pt x="519782" y="172844"/>
                  </a:lnTo>
                  <a:lnTo>
                    <a:pt x="509524" y="172844"/>
                  </a:lnTo>
                  <a:close/>
                  <a:moveTo>
                    <a:pt x="606142" y="172886"/>
                  </a:moveTo>
                  <a:lnTo>
                    <a:pt x="600304" y="155914"/>
                  </a:lnTo>
                  <a:lnTo>
                    <a:pt x="576118" y="155914"/>
                  </a:lnTo>
                  <a:lnTo>
                    <a:pt x="570364" y="172886"/>
                  </a:lnTo>
                  <a:lnTo>
                    <a:pt x="558146" y="172886"/>
                  </a:lnTo>
                  <a:lnTo>
                    <a:pt x="581706" y="108418"/>
                  </a:lnTo>
                  <a:lnTo>
                    <a:pt x="594841" y="108418"/>
                  </a:lnTo>
                  <a:lnTo>
                    <a:pt x="618401" y="172886"/>
                  </a:lnTo>
                  <a:lnTo>
                    <a:pt x="606184" y="172886"/>
                  </a:lnTo>
                  <a:close/>
                  <a:moveTo>
                    <a:pt x="591756" y="129476"/>
                  </a:moveTo>
                  <a:cubicBezTo>
                    <a:pt x="591505" y="128601"/>
                    <a:pt x="591130" y="127517"/>
                    <a:pt x="590671" y="126057"/>
                  </a:cubicBezTo>
                  <a:cubicBezTo>
                    <a:pt x="590171" y="124598"/>
                    <a:pt x="589671" y="123138"/>
                    <a:pt x="589212" y="121637"/>
                  </a:cubicBezTo>
                  <a:cubicBezTo>
                    <a:pt x="588753" y="120052"/>
                    <a:pt x="588461" y="118801"/>
                    <a:pt x="588211" y="117759"/>
                  </a:cubicBezTo>
                  <a:cubicBezTo>
                    <a:pt x="587878" y="118968"/>
                    <a:pt x="587502" y="120303"/>
                    <a:pt x="587043" y="121887"/>
                  </a:cubicBezTo>
                  <a:cubicBezTo>
                    <a:pt x="586585" y="123472"/>
                    <a:pt x="586209" y="124890"/>
                    <a:pt x="585793" y="126307"/>
                  </a:cubicBezTo>
                  <a:cubicBezTo>
                    <a:pt x="585417" y="127683"/>
                    <a:pt x="585125" y="128726"/>
                    <a:pt x="584875" y="129435"/>
                  </a:cubicBezTo>
                  <a:lnTo>
                    <a:pt x="579204" y="145989"/>
                  </a:lnTo>
                  <a:lnTo>
                    <a:pt x="597260" y="145989"/>
                  </a:lnTo>
                  <a:lnTo>
                    <a:pt x="591672" y="129435"/>
                  </a:lnTo>
                  <a:close/>
                  <a:moveTo>
                    <a:pt x="644380" y="172886"/>
                  </a:moveTo>
                  <a:lnTo>
                    <a:pt x="632871" y="172886"/>
                  </a:lnTo>
                  <a:lnTo>
                    <a:pt x="632871" y="118384"/>
                  </a:lnTo>
                  <a:lnTo>
                    <a:pt x="614440" y="118384"/>
                  </a:lnTo>
                  <a:lnTo>
                    <a:pt x="614440" y="108669"/>
                  </a:lnTo>
                  <a:lnTo>
                    <a:pt x="662811" y="108669"/>
                  </a:lnTo>
                  <a:lnTo>
                    <a:pt x="662811" y="118384"/>
                  </a:lnTo>
                  <a:lnTo>
                    <a:pt x="644380" y="118384"/>
                  </a:lnTo>
                  <a:lnTo>
                    <a:pt x="644380" y="172886"/>
                  </a:lnTo>
                  <a:close/>
                  <a:moveTo>
                    <a:pt x="695253" y="172886"/>
                  </a:moveTo>
                  <a:lnTo>
                    <a:pt x="668274" y="172886"/>
                  </a:lnTo>
                  <a:lnTo>
                    <a:pt x="668274" y="166339"/>
                  </a:lnTo>
                  <a:lnTo>
                    <a:pt x="675988" y="163461"/>
                  </a:lnTo>
                  <a:lnTo>
                    <a:pt x="675988" y="118259"/>
                  </a:lnTo>
                  <a:lnTo>
                    <a:pt x="668274" y="115299"/>
                  </a:lnTo>
                  <a:lnTo>
                    <a:pt x="668274" y="108752"/>
                  </a:lnTo>
                  <a:lnTo>
                    <a:pt x="695253" y="108752"/>
                  </a:lnTo>
                  <a:lnTo>
                    <a:pt x="695253" y="115299"/>
                  </a:lnTo>
                  <a:lnTo>
                    <a:pt x="687539" y="118259"/>
                  </a:lnTo>
                  <a:lnTo>
                    <a:pt x="687539" y="163461"/>
                  </a:lnTo>
                  <a:lnTo>
                    <a:pt x="695253" y="166339"/>
                  </a:lnTo>
                  <a:lnTo>
                    <a:pt x="695253" y="172886"/>
                  </a:lnTo>
                  <a:close/>
                  <a:moveTo>
                    <a:pt x="765058" y="140694"/>
                  </a:moveTo>
                  <a:cubicBezTo>
                    <a:pt x="765058" y="145698"/>
                    <a:pt x="764432" y="150159"/>
                    <a:pt x="763182" y="154288"/>
                  </a:cubicBezTo>
                  <a:cubicBezTo>
                    <a:pt x="761972" y="158291"/>
                    <a:pt x="760138" y="161793"/>
                    <a:pt x="757594" y="164712"/>
                  </a:cubicBezTo>
                  <a:cubicBezTo>
                    <a:pt x="755134" y="167631"/>
                    <a:pt x="751964" y="169883"/>
                    <a:pt x="748170" y="171468"/>
                  </a:cubicBezTo>
                  <a:cubicBezTo>
                    <a:pt x="744375" y="173052"/>
                    <a:pt x="739955" y="173803"/>
                    <a:pt x="734868" y="173803"/>
                  </a:cubicBezTo>
                  <a:cubicBezTo>
                    <a:pt x="729780" y="173803"/>
                    <a:pt x="725193" y="173052"/>
                    <a:pt x="721399" y="171468"/>
                  </a:cubicBezTo>
                  <a:cubicBezTo>
                    <a:pt x="717604" y="169841"/>
                    <a:pt x="714477" y="167590"/>
                    <a:pt x="712058" y="164712"/>
                  </a:cubicBezTo>
                  <a:cubicBezTo>
                    <a:pt x="709598" y="161793"/>
                    <a:pt x="707763" y="158291"/>
                    <a:pt x="706470" y="154204"/>
                  </a:cubicBezTo>
                  <a:cubicBezTo>
                    <a:pt x="705261" y="150118"/>
                    <a:pt x="704677" y="145614"/>
                    <a:pt x="704677" y="140610"/>
                  </a:cubicBezTo>
                  <a:cubicBezTo>
                    <a:pt x="704677" y="133938"/>
                    <a:pt x="705762" y="128142"/>
                    <a:pt x="707930" y="123263"/>
                  </a:cubicBezTo>
                  <a:cubicBezTo>
                    <a:pt x="710140" y="118384"/>
                    <a:pt x="713476" y="114548"/>
                    <a:pt x="717896" y="111838"/>
                  </a:cubicBezTo>
                  <a:cubicBezTo>
                    <a:pt x="722400" y="109086"/>
                    <a:pt x="728071" y="107709"/>
                    <a:pt x="734993" y="107709"/>
                  </a:cubicBezTo>
                  <a:cubicBezTo>
                    <a:pt x="741915" y="107709"/>
                    <a:pt x="747336" y="109086"/>
                    <a:pt x="751798" y="111838"/>
                  </a:cubicBezTo>
                  <a:cubicBezTo>
                    <a:pt x="756218" y="114548"/>
                    <a:pt x="759512" y="118343"/>
                    <a:pt x="761764" y="123347"/>
                  </a:cubicBezTo>
                  <a:cubicBezTo>
                    <a:pt x="763974" y="128267"/>
                    <a:pt x="765100" y="134063"/>
                    <a:pt x="765100" y="140694"/>
                  </a:cubicBezTo>
                  <a:close/>
                  <a:moveTo>
                    <a:pt x="716812" y="140694"/>
                  </a:moveTo>
                  <a:cubicBezTo>
                    <a:pt x="716812" y="145531"/>
                    <a:pt x="717437" y="149742"/>
                    <a:pt x="718688" y="153203"/>
                  </a:cubicBezTo>
                  <a:cubicBezTo>
                    <a:pt x="719981" y="156664"/>
                    <a:pt x="721983" y="159375"/>
                    <a:pt x="724610" y="161210"/>
                  </a:cubicBezTo>
                  <a:cubicBezTo>
                    <a:pt x="727320" y="163044"/>
                    <a:pt x="730740" y="164004"/>
                    <a:pt x="734868" y="164004"/>
                  </a:cubicBezTo>
                  <a:cubicBezTo>
                    <a:pt x="738996" y="164004"/>
                    <a:pt x="742540" y="163044"/>
                    <a:pt x="745209" y="161210"/>
                  </a:cubicBezTo>
                  <a:cubicBezTo>
                    <a:pt x="747836" y="159375"/>
                    <a:pt x="749796" y="156664"/>
                    <a:pt x="751047" y="153203"/>
                  </a:cubicBezTo>
                  <a:cubicBezTo>
                    <a:pt x="752298" y="149742"/>
                    <a:pt x="752924" y="145572"/>
                    <a:pt x="752924" y="140694"/>
                  </a:cubicBezTo>
                  <a:cubicBezTo>
                    <a:pt x="752924" y="133438"/>
                    <a:pt x="751464" y="127767"/>
                    <a:pt x="748712" y="123597"/>
                  </a:cubicBezTo>
                  <a:cubicBezTo>
                    <a:pt x="745876" y="119469"/>
                    <a:pt x="741289" y="117384"/>
                    <a:pt x="734951" y="117384"/>
                  </a:cubicBezTo>
                  <a:cubicBezTo>
                    <a:pt x="730740" y="117384"/>
                    <a:pt x="727320" y="118343"/>
                    <a:pt x="724610" y="120178"/>
                  </a:cubicBezTo>
                  <a:cubicBezTo>
                    <a:pt x="721941" y="122012"/>
                    <a:pt x="719981" y="124723"/>
                    <a:pt x="718688" y="128184"/>
                  </a:cubicBezTo>
                  <a:cubicBezTo>
                    <a:pt x="717437" y="131645"/>
                    <a:pt x="716812" y="135815"/>
                    <a:pt x="716812" y="140694"/>
                  </a:cubicBezTo>
                  <a:close/>
                  <a:moveTo>
                    <a:pt x="834196" y="172886"/>
                  </a:moveTo>
                  <a:lnTo>
                    <a:pt x="819893" y="172886"/>
                  </a:lnTo>
                  <a:lnTo>
                    <a:pt x="789494" y="122554"/>
                  </a:lnTo>
                  <a:lnTo>
                    <a:pt x="789119" y="122554"/>
                  </a:lnTo>
                  <a:cubicBezTo>
                    <a:pt x="789160" y="123847"/>
                    <a:pt x="789202" y="125307"/>
                    <a:pt x="789285" y="126766"/>
                  </a:cubicBezTo>
                  <a:cubicBezTo>
                    <a:pt x="789369" y="128226"/>
                    <a:pt x="789452" y="129685"/>
                    <a:pt x="789536" y="131270"/>
                  </a:cubicBezTo>
                  <a:cubicBezTo>
                    <a:pt x="789577" y="132771"/>
                    <a:pt x="789619" y="134272"/>
                    <a:pt x="789702" y="135857"/>
                  </a:cubicBezTo>
                  <a:cubicBezTo>
                    <a:pt x="789744" y="137441"/>
                    <a:pt x="789786" y="138942"/>
                    <a:pt x="789869" y="140527"/>
                  </a:cubicBezTo>
                  <a:lnTo>
                    <a:pt x="789869" y="172886"/>
                  </a:lnTo>
                  <a:lnTo>
                    <a:pt x="779528" y="172886"/>
                  </a:lnTo>
                  <a:lnTo>
                    <a:pt x="779528" y="108710"/>
                  </a:lnTo>
                  <a:lnTo>
                    <a:pt x="793747" y="108710"/>
                  </a:lnTo>
                  <a:lnTo>
                    <a:pt x="824063" y="158708"/>
                  </a:lnTo>
                  <a:lnTo>
                    <a:pt x="824313" y="158708"/>
                  </a:lnTo>
                  <a:cubicBezTo>
                    <a:pt x="824229" y="157498"/>
                    <a:pt x="824188" y="156248"/>
                    <a:pt x="824146" y="154830"/>
                  </a:cubicBezTo>
                  <a:cubicBezTo>
                    <a:pt x="824063" y="153370"/>
                    <a:pt x="824021" y="151911"/>
                    <a:pt x="823979" y="150410"/>
                  </a:cubicBezTo>
                  <a:cubicBezTo>
                    <a:pt x="823979" y="148908"/>
                    <a:pt x="823937" y="147407"/>
                    <a:pt x="823896" y="145823"/>
                  </a:cubicBezTo>
                  <a:cubicBezTo>
                    <a:pt x="823813" y="144238"/>
                    <a:pt x="823771" y="142779"/>
                    <a:pt x="823729" y="141319"/>
                  </a:cubicBezTo>
                  <a:lnTo>
                    <a:pt x="823729" y="108669"/>
                  </a:lnTo>
                  <a:lnTo>
                    <a:pt x="834154" y="108669"/>
                  </a:lnTo>
                  <a:lnTo>
                    <a:pt x="834154" y="172844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34" name="Graphic 5">
            <a:extLst>
              <a:ext uri="{FF2B5EF4-FFF2-40B4-BE49-F238E27FC236}">
                <a16:creationId xmlns:a16="http://schemas.microsoft.com/office/drawing/2014/main" id="{9160CE40-EEBD-820C-4944-AD05120C93C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25052" y="5701618"/>
            <a:ext cx="1594769" cy="750508"/>
            <a:chOff x="3191786" y="1028314"/>
            <a:chExt cx="1146315" cy="53946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0DA194D-B72B-29D7-DE16-B991FD892582}"/>
                </a:ext>
              </a:extLst>
            </p:cNvPr>
            <p:cNvSpPr/>
            <p:nvPr/>
          </p:nvSpPr>
          <p:spPr>
            <a:xfrm>
              <a:off x="3191786" y="1028314"/>
              <a:ext cx="1146315" cy="539464"/>
            </a:xfrm>
            <a:custGeom>
              <a:avLst/>
              <a:gdLst>
                <a:gd name="connsiteX0" fmla="*/ 0 w 1146315"/>
                <a:gd name="connsiteY0" fmla="*/ 0 h 539464"/>
                <a:gd name="connsiteX1" fmla="*/ 1146315 w 1146315"/>
                <a:gd name="connsiteY1" fmla="*/ 0 h 539464"/>
                <a:gd name="connsiteX2" fmla="*/ 1146315 w 1146315"/>
                <a:gd name="connsiteY2" fmla="*/ 539465 h 539464"/>
                <a:gd name="connsiteX3" fmla="*/ 0 w 1146315"/>
                <a:gd name="connsiteY3" fmla="*/ 539465 h 53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6315" h="539464">
                  <a:moveTo>
                    <a:pt x="0" y="0"/>
                  </a:moveTo>
                  <a:lnTo>
                    <a:pt x="1146315" y="0"/>
                  </a:lnTo>
                  <a:lnTo>
                    <a:pt x="1146315" y="539465"/>
                  </a:lnTo>
                  <a:lnTo>
                    <a:pt x="0" y="539465"/>
                  </a:lnTo>
                  <a:close/>
                </a:path>
              </a:pathLst>
            </a:custGeom>
            <a:solidFill>
              <a:srgbClr val="FFD353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4E228A-CF91-40E9-61E3-105CEC791F87}"/>
                </a:ext>
              </a:extLst>
            </p:cNvPr>
            <p:cNvSpPr/>
            <p:nvPr/>
          </p:nvSpPr>
          <p:spPr>
            <a:xfrm>
              <a:off x="3263759" y="1322878"/>
              <a:ext cx="974180" cy="188272"/>
            </a:xfrm>
            <a:custGeom>
              <a:avLst/>
              <a:gdLst>
                <a:gd name="connsiteX0" fmla="*/ 45661 w 974180"/>
                <a:gd name="connsiteY0" fmla="*/ 47537 h 188272"/>
                <a:gd name="connsiteX1" fmla="*/ 42867 w 974180"/>
                <a:gd name="connsiteY1" fmla="*/ 57337 h 188272"/>
                <a:gd name="connsiteX2" fmla="*/ 34777 w 974180"/>
                <a:gd name="connsiteY2" fmla="*/ 63717 h 188272"/>
                <a:gd name="connsiteX3" fmla="*/ 22268 w 974180"/>
                <a:gd name="connsiteY3" fmla="*/ 65968 h 188272"/>
                <a:gd name="connsiteX4" fmla="*/ 15512 w 974180"/>
                <a:gd name="connsiteY4" fmla="*/ 65510 h 188272"/>
                <a:gd name="connsiteX5" fmla="*/ 9508 w 974180"/>
                <a:gd name="connsiteY5" fmla="*/ 64342 h 188272"/>
                <a:gd name="connsiteX6" fmla="*/ 4295 w 974180"/>
                <a:gd name="connsiteY6" fmla="*/ 62382 h 188272"/>
                <a:gd name="connsiteX7" fmla="*/ 4295 w 974180"/>
                <a:gd name="connsiteY7" fmla="*/ 51582 h 188272"/>
                <a:gd name="connsiteX8" fmla="*/ 13177 w 974180"/>
                <a:gd name="connsiteY8" fmla="*/ 54918 h 188272"/>
                <a:gd name="connsiteX9" fmla="*/ 23060 w 974180"/>
                <a:gd name="connsiteY9" fmla="*/ 56336 h 188272"/>
                <a:gd name="connsiteX10" fmla="*/ 29357 w 974180"/>
                <a:gd name="connsiteY10" fmla="*/ 55335 h 188272"/>
                <a:gd name="connsiteX11" fmla="*/ 33026 w 974180"/>
                <a:gd name="connsiteY11" fmla="*/ 52458 h 188272"/>
                <a:gd name="connsiteX12" fmla="*/ 34194 w 974180"/>
                <a:gd name="connsiteY12" fmla="*/ 48163 h 188272"/>
                <a:gd name="connsiteX13" fmla="*/ 32651 w 974180"/>
                <a:gd name="connsiteY13" fmla="*/ 43576 h 188272"/>
                <a:gd name="connsiteX14" fmla="*/ 28147 w 974180"/>
                <a:gd name="connsiteY14" fmla="*/ 40073 h 188272"/>
                <a:gd name="connsiteX15" fmla="*/ 20766 w 974180"/>
                <a:gd name="connsiteY15" fmla="*/ 36654 h 188272"/>
                <a:gd name="connsiteX16" fmla="*/ 14928 w 974180"/>
                <a:gd name="connsiteY16" fmla="*/ 33860 h 188272"/>
                <a:gd name="connsiteX17" fmla="*/ 9883 w 974180"/>
                <a:gd name="connsiteY17" fmla="*/ 29982 h 188272"/>
                <a:gd name="connsiteX18" fmla="*/ 6297 w 974180"/>
                <a:gd name="connsiteY18" fmla="*/ 24686 h 188272"/>
                <a:gd name="connsiteX19" fmla="*/ 4962 w 974180"/>
                <a:gd name="connsiteY19" fmla="*/ 17514 h 188272"/>
                <a:gd name="connsiteX20" fmla="*/ 7589 w 974180"/>
                <a:gd name="connsiteY20" fmla="*/ 8090 h 188272"/>
                <a:gd name="connsiteX21" fmla="*/ 15053 w 974180"/>
                <a:gd name="connsiteY21" fmla="*/ 2085 h 188272"/>
                <a:gd name="connsiteX22" fmla="*/ 26312 w 974180"/>
                <a:gd name="connsiteY22" fmla="*/ 0 h 188272"/>
                <a:gd name="connsiteX23" fmla="*/ 35945 w 974180"/>
                <a:gd name="connsiteY23" fmla="*/ 1084 h 188272"/>
                <a:gd name="connsiteX24" fmla="*/ 44827 w 974180"/>
                <a:gd name="connsiteY24" fmla="*/ 4128 h 188272"/>
                <a:gd name="connsiteX25" fmla="*/ 41157 w 974180"/>
                <a:gd name="connsiteY25" fmla="*/ 13385 h 188272"/>
                <a:gd name="connsiteX26" fmla="*/ 33526 w 974180"/>
                <a:gd name="connsiteY26" fmla="*/ 10675 h 188272"/>
                <a:gd name="connsiteX27" fmla="*/ 25979 w 974180"/>
                <a:gd name="connsiteY27" fmla="*/ 9674 h 188272"/>
                <a:gd name="connsiteX28" fmla="*/ 20766 w 974180"/>
                <a:gd name="connsiteY28" fmla="*/ 10675 h 188272"/>
                <a:gd name="connsiteX29" fmla="*/ 17514 w 974180"/>
                <a:gd name="connsiteY29" fmla="*/ 13302 h 188272"/>
                <a:gd name="connsiteX30" fmla="*/ 16430 w 974180"/>
                <a:gd name="connsiteY30" fmla="*/ 17264 h 188272"/>
                <a:gd name="connsiteX31" fmla="*/ 17764 w 974180"/>
                <a:gd name="connsiteY31" fmla="*/ 21684 h 188272"/>
                <a:gd name="connsiteX32" fmla="*/ 21892 w 974180"/>
                <a:gd name="connsiteY32" fmla="*/ 25103 h 188272"/>
                <a:gd name="connsiteX33" fmla="*/ 29273 w 974180"/>
                <a:gd name="connsiteY33" fmla="*/ 28606 h 188272"/>
                <a:gd name="connsiteX34" fmla="*/ 38072 w 974180"/>
                <a:gd name="connsiteY34" fmla="*/ 33276 h 188272"/>
                <a:gd name="connsiteX35" fmla="*/ 43659 w 974180"/>
                <a:gd name="connsiteY35" fmla="*/ 39114 h 188272"/>
                <a:gd name="connsiteX36" fmla="*/ 45619 w 974180"/>
                <a:gd name="connsiteY36" fmla="*/ 47579 h 188272"/>
                <a:gd name="connsiteX37" fmla="*/ 108669 w 974180"/>
                <a:gd name="connsiteY37" fmla="*/ 42408 h 188272"/>
                <a:gd name="connsiteX38" fmla="*/ 105791 w 974180"/>
                <a:gd name="connsiteY38" fmla="*/ 54459 h 188272"/>
                <a:gd name="connsiteX39" fmla="*/ 97243 w 974180"/>
                <a:gd name="connsiteY39" fmla="*/ 62924 h 188272"/>
                <a:gd name="connsiteX40" fmla="*/ 82690 w 974180"/>
                <a:gd name="connsiteY40" fmla="*/ 65968 h 188272"/>
                <a:gd name="connsiteX41" fmla="*/ 63717 w 974180"/>
                <a:gd name="connsiteY41" fmla="*/ 59505 h 188272"/>
                <a:gd name="connsiteX42" fmla="*/ 57253 w 974180"/>
                <a:gd name="connsiteY42" fmla="*/ 42241 h 188272"/>
                <a:gd name="connsiteX43" fmla="*/ 57253 w 974180"/>
                <a:gd name="connsiteY43" fmla="*/ 876 h 188272"/>
                <a:gd name="connsiteX44" fmla="*/ 68762 w 974180"/>
                <a:gd name="connsiteY44" fmla="*/ 876 h 188272"/>
                <a:gd name="connsiteX45" fmla="*/ 68762 w 974180"/>
                <a:gd name="connsiteY45" fmla="*/ 41074 h 188272"/>
                <a:gd name="connsiteX46" fmla="*/ 72349 w 974180"/>
                <a:gd name="connsiteY46" fmla="*/ 52583 h 188272"/>
                <a:gd name="connsiteX47" fmla="*/ 83065 w 974180"/>
                <a:gd name="connsiteY47" fmla="*/ 56169 h 188272"/>
                <a:gd name="connsiteX48" fmla="*/ 91155 w 974180"/>
                <a:gd name="connsiteY48" fmla="*/ 54459 h 188272"/>
                <a:gd name="connsiteX49" fmla="*/ 95742 w 974180"/>
                <a:gd name="connsiteY49" fmla="*/ 49330 h 188272"/>
                <a:gd name="connsiteX50" fmla="*/ 97285 w 974180"/>
                <a:gd name="connsiteY50" fmla="*/ 40949 h 188272"/>
                <a:gd name="connsiteX51" fmla="*/ 97285 w 974180"/>
                <a:gd name="connsiteY51" fmla="*/ 834 h 188272"/>
                <a:gd name="connsiteX52" fmla="*/ 108710 w 974180"/>
                <a:gd name="connsiteY52" fmla="*/ 834 h 188272"/>
                <a:gd name="connsiteX53" fmla="*/ 108710 w 974180"/>
                <a:gd name="connsiteY53" fmla="*/ 42367 h 188272"/>
                <a:gd name="connsiteX54" fmla="*/ 162252 w 974180"/>
                <a:gd name="connsiteY54" fmla="*/ 47537 h 188272"/>
                <a:gd name="connsiteX55" fmla="*/ 159458 w 974180"/>
                <a:gd name="connsiteY55" fmla="*/ 57337 h 188272"/>
                <a:gd name="connsiteX56" fmla="*/ 151369 w 974180"/>
                <a:gd name="connsiteY56" fmla="*/ 63717 h 188272"/>
                <a:gd name="connsiteX57" fmla="*/ 138859 w 974180"/>
                <a:gd name="connsiteY57" fmla="*/ 65968 h 188272"/>
                <a:gd name="connsiteX58" fmla="*/ 132104 w 974180"/>
                <a:gd name="connsiteY58" fmla="*/ 65510 h 188272"/>
                <a:gd name="connsiteX59" fmla="*/ 126099 w 974180"/>
                <a:gd name="connsiteY59" fmla="*/ 64342 h 188272"/>
                <a:gd name="connsiteX60" fmla="*/ 120886 w 974180"/>
                <a:gd name="connsiteY60" fmla="*/ 62382 h 188272"/>
                <a:gd name="connsiteX61" fmla="*/ 120886 w 974180"/>
                <a:gd name="connsiteY61" fmla="*/ 51582 h 188272"/>
                <a:gd name="connsiteX62" fmla="*/ 129768 w 974180"/>
                <a:gd name="connsiteY62" fmla="*/ 54918 h 188272"/>
                <a:gd name="connsiteX63" fmla="*/ 139651 w 974180"/>
                <a:gd name="connsiteY63" fmla="*/ 56336 h 188272"/>
                <a:gd name="connsiteX64" fmla="*/ 145948 w 974180"/>
                <a:gd name="connsiteY64" fmla="*/ 55335 h 188272"/>
                <a:gd name="connsiteX65" fmla="*/ 149617 w 974180"/>
                <a:gd name="connsiteY65" fmla="*/ 52458 h 188272"/>
                <a:gd name="connsiteX66" fmla="*/ 150785 w 974180"/>
                <a:gd name="connsiteY66" fmla="*/ 48163 h 188272"/>
                <a:gd name="connsiteX67" fmla="*/ 149242 w 974180"/>
                <a:gd name="connsiteY67" fmla="*/ 43576 h 188272"/>
                <a:gd name="connsiteX68" fmla="*/ 144739 w 974180"/>
                <a:gd name="connsiteY68" fmla="*/ 40073 h 188272"/>
                <a:gd name="connsiteX69" fmla="*/ 137358 w 974180"/>
                <a:gd name="connsiteY69" fmla="*/ 36654 h 188272"/>
                <a:gd name="connsiteX70" fmla="*/ 131520 w 974180"/>
                <a:gd name="connsiteY70" fmla="*/ 33860 h 188272"/>
                <a:gd name="connsiteX71" fmla="*/ 126474 w 974180"/>
                <a:gd name="connsiteY71" fmla="*/ 29982 h 188272"/>
                <a:gd name="connsiteX72" fmla="*/ 122888 w 974180"/>
                <a:gd name="connsiteY72" fmla="*/ 24686 h 188272"/>
                <a:gd name="connsiteX73" fmla="*/ 121554 w 974180"/>
                <a:gd name="connsiteY73" fmla="*/ 17514 h 188272"/>
                <a:gd name="connsiteX74" fmla="*/ 124181 w 974180"/>
                <a:gd name="connsiteY74" fmla="*/ 8090 h 188272"/>
                <a:gd name="connsiteX75" fmla="*/ 131645 w 974180"/>
                <a:gd name="connsiteY75" fmla="*/ 2085 h 188272"/>
                <a:gd name="connsiteX76" fmla="*/ 142904 w 974180"/>
                <a:gd name="connsiteY76" fmla="*/ 0 h 188272"/>
                <a:gd name="connsiteX77" fmla="*/ 152536 w 974180"/>
                <a:gd name="connsiteY77" fmla="*/ 1084 h 188272"/>
                <a:gd name="connsiteX78" fmla="*/ 161418 w 974180"/>
                <a:gd name="connsiteY78" fmla="*/ 4128 h 188272"/>
                <a:gd name="connsiteX79" fmla="*/ 157749 w 974180"/>
                <a:gd name="connsiteY79" fmla="*/ 13385 h 188272"/>
                <a:gd name="connsiteX80" fmla="*/ 150118 w 974180"/>
                <a:gd name="connsiteY80" fmla="*/ 10675 h 188272"/>
                <a:gd name="connsiteX81" fmla="*/ 142570 w 974180"/>
                <a:gd name="connsiteY81" fmla="*/ 9674 h 188272"/>
                <a:gd name="connsiteX82" fmla="*/ 137358 w 974180"/>
                <a:gd name="connsiteY82" fmla="*/ 10675 h 188272"/>
                <a:gd name="connsiteX83" fmla="*/ 134105 w 974180"/>
                <a:gd name="connsiteY83" fmla="*/ 13302 h 188272"/>
                <a:gd name="connsiteX84" fmla="*/ 133021 w 974180"/>
                <a:gd name="connsiteY84" fmla="*/ 17264 h 188272"/>
                <a:gd name="connsiteX85" fmla="*/ 134355 w 974180"/>
                <a:gd name="connsiteY85" fmla="*/ 21684 h 188272"/>
                <a:gd name="connsiteX86" fmla="*/ 138484 w 974180"/>
                <a:gd name="connsiteY86" fmla="*/ 25103 h 188272"/>
                <a:gd name="connsiteX87" fmla="*/ 145865 w 974180"/>
                <a:gd name="connsiteY87" fmla="*/ 28606 h 188272"/>
                <a:gd name="connsiteX88" fmla="*/ 154663 w 974180"/>
                <a:gd name="connsiteY88" fmla="*/ 33276 h 188272"/>
                <a:gd name="connsiteX89" fmla="*/ 160251 w 974180"/>
                <a:gd name="connsiteY89" fmla="*/ 39114 h 188272"/>
                <a:gd name="connsiteX90" fmla="*/ 162211 w 974180"/>
                <a:gd name="connsiteY90" fmla="*/ 47579 h 188272"/>
                <a:gd name="connsiteX91" fmla="*/ 197363 w 974180"/>
                <a:gd name="connsiteY91" fmla="*/ 65051 h 188272"/>
                <a:gd name="connsiteX92" fmla="*/ 185854 w 974180"/>
                <a:gd name="connsiteY92" fmla="*/ 65051 h 188272"/>
                <a:gd name="connsiteX93" fmla="*/ 185854 w 974180"/>
                <a:gd name="connsiteY93" fmla="*/ 10550 h 188272"/>
                <a:gd name="connsiteX94" fmla="*/ 167423 w 974180"/>
                <a:gd name="connsiteY94" fmla="*/ 10550 h 188272"/>
                <a:gd name="connsiteX95" fmla="*/ 167423 w 974180"/>
                <a:gd name="connsiteY95" fmla="*/ 834 h 188272"/>
                <a:gd name="connsiteX96" fmla="*/ 215794 w 974180"/>
                <a:gd name="connsiteY96" fmla="*/ 834 h 188272"/>
                <a:gd name="connsiteX97" fmla="*/ 215794 w 974180"/>
                <a:gd name="connsiteY97" fmla="*/ 10550 h 188272"/>
                <a:gd name="connsiteX98" fmla="*/ 197363 w 974180"/>
                <a:gd name="connsiteY98" fmla="*/ 10550 h 188272"/>
                <a:gd name="connsiteX99" fmla="*/ 197363 w 974180"/>
                <a:gd name="connsiteY99" fmla="*/ 65051 h 188272"/>
                <a:gd name="connsiteX100" fmla="*/ 258953 w 974180"/>
                <a:gd name="connsiteY100" fmla="*/ 65051 h 188272"/>
                <a:gd name="connsiteX101" fmla="*/ 253115 w 974180"/>
                <a:gd name="connsiteY101" fmla="*/ 48038 h 188272"/>
                <a:gd name="connsiteX102" fmla="*/ 228930 w 974180"/>
                <a:gd name="connsiteY102" fmla="*/ 48038 h 188272"/>
                <a:gd name="connsiteX103" fmla="*/ 223175 w 974180"/>
                <a:gd name="connsiteY103" fmla="*/ 65051 h 188272"/>
                <a:gd name="connsiteX104" fmla="*/ 210957 w 974180"/>
                <a:gd name="connsiteY104" fmla="*/ 65051 h 188272"/>
                <a:gd name="connsiteX105" fmla="*/ 234517 w 974180"/>
                <a:gd name="connsiteY105" fmla="*/ 584 h 188272"/>
                <a:gd name="connsiteX106" fmla="*/ 247653 w 974180"/>
                <a:gd name="connsiteY106" fmla="*/ 584 h 188272"/>
                <a:gd name="connsiteX107" fmla="*/ 271213 w 974180"/>
                <a:gd name="connsiteY107" fmla="*/ 65051 h 188272"/>
                <a:gd name="connsiteX108" fmla="*/ 258995 w 974180"/>
                <a:gd name="connsiteY108" fmla="*/ 65051 h 188272"/>
                <a:gd name="connsiteX109" fmla="*/ 244567 w 974180"/>
                <a:gd name="connsiteY109" fmla="*/ 21642 h 188272"/>
                <a:gd name="connsiteX110" fmla="*/ 243483 w 974180"/>
                <a:gd name="connsiteY110" fmla="*/ 18223 h 188272"/>
                <a:gd name="connsiteX111" fmla="*/ 242065 w 974180"/>
                <a:gd name="connsiteY111" fmla="*/ 13802 h 188272"/>
                <a:gd name="connsiteX112" fmla="*/ 241064 w 974180"/>
                <a:gd name="connsiteY112" fmla="*/ 9924 h 188272"/>
                <a:gd name="connsiteX113" fmla="*/ 239896 w 974180"/>
                <a:gd name="connsiteY113" fmla="*/ 14053 h 188272"/>
                <a:gd name="connsiteX114" fmla="*/ 238646 w 974180"/>
                <a:gd name="connsiteY114" fmla="*/ 18473 h 188272"/>
                <a:gd name="connsiteX115" fmla="*/ 237728 w 974180"/>
                <a:gd name="connsiteY115" fmla="*/ 21600 h 188272"/>
                <a:gd name="connsiteX116" fmla="*/ 232057 w 974180"/>
                <a:gd name="connsiteY116" fmla="*/ 38155 h 188272"/>
                <a:gd name="connsiteX117" fmla="*/ 250113 w 974180"/>
                <a:gd name="connsiteY117" fmla="*/ 38155 h 188272"/>
                <a:gd name="connsiteX118" fmla="*/ 244525 w 974180"/>
                <a:gd name="connsiteY118" fmla="*/ 21600 h 188272"/>
                <a:gd name="connsiteX119" fmla="*/ 301403 w 974180"/>
                <a:gd name="connsiteY119" fmla="*/ 65051 h 188272"/>
                <a:gd name="connsiteX120" fmla="*/ 274423 w 974180"/>
                <a:gd name="connsiteY120" fmla="*/ 65051 h 188272"/>
                <a:gd name="connsiteX121" fmla="*/ 274423 w 974180"/>
                <a:gd name="connsiteY121" fmla="*/ 58504 h 188272"/>
                <a:gd name="connsiteX122" fmla="*/ 282138 w 974180"/>
                <a:gd name="connsiteY122" fmla="*/ 55627 h 188272"/>
                <a:gd name="connsiteX123" fmla="*/ 282138 w 974180"/>
                <a:gd name="connsiteY123" fmla="*/ 10383 h 188272"/>
                <a:gd name="connsiteX124" fmla="*/ 274423 w 974180"/>
                <a:gd name="connsiteY124" fmla="*/ 7422 h 188272"/>
                <a:gd name="connsiteX125" fmla="*/ 274423 w 974180"/>
                <a:gd name="connsiteY125" fmla="*/ 876 h 188272"/>
                <a:gd name="connsiteX126" fmla="*/ 301403 w 974180"/>
                <a:gd name="connsiteY126" fmla="*/ 876 h 188272"/>
                <a:gd name="connsiteX127" fmla="*/ 301403 w 974180"/>
                <a:gd name="connsiteY127" fmla="*/ 7422 h 188272"/>
                <a:gd name="connsiteX128" fmla="*/ 293689 w 974180"/>
                <a:gd name="connsiteY128" fmla="*/ 10383 h 188272"/>
                <a:gd name="connsiteX129" fmla="*/ 293689 w 974180"/>
                <a:gd name="connsiteY129" fmla="*/ 55627 h 188272"/>
                <a:gd name="connsiteX130" fmla="*/ 301403 w 974180"/>
                <a:gd name="connsiteY130" fmla="*/ 58504 h 188272"/>
                <a:gd name="connsiteX131" fmla="*/ 301403 w 974180"/>
                <a:gd name="connsiteY131" fmla="*/ 65051 h 188272"/>
                <a:gd name="connsiteX132" fmla="*/ 367455 w 974180"/>
                <a:gd name="connsiteY132" fmla="*/ 65051 h 188272"/>
                <a:gd name="connsiteX133" fmla="*/ 353152 w 974180"/>
                <a:gd name="connsiteY133" fmla="*/ 65051 h 188272"/>
                <a:gd name="connsiteX134" fmla="*/ 322753 w 974180"/>
                <a:gd name="connsiteY134" fmla="*/ 14720 h 188272"/>
                <a:gd name="connsiteX135" fmla="*/ 322378 w 974180"/>
                <a:gd name="connsiteY135" fmla="*/ 14720 h 188272"/>
                <a:gd name="connsiteX136" fmla="*/ 322545 w 974180"/>
                <a:gd name="connsiteY136" fmla="*/ 18932 h 188272"/>
                <a:gd name="connsiteX137" fmla="*/ 322795 w 974180"/>
                <a:gd name="connsiteY137" fmla="*/ 23435 h 188272"/>
                <a:gd name="connsiteX138" fmla="*/ 322962 w 974180"/>
                <a:gd name="connsiteY138" fmla="*/ 28022 h 188272"/>
                <a:gd name="connsiteX139" fmla="*/ 323128 w 974180"/>
                <a:gd name="connsiteY139" fmla="*/ 32692 h 188272"/>
                <a:gd name="connsiteX140" fmla="*/ 323128 w 974180"/>
                <a:gd name="connsiteY140" fmla="*/ 65051 h 188272"/>
                <a:gd name="connsiteX141" fmla="*/ 312787 w 974180"/>
                <a:gd name="connsiteY141" fmla="*/ 65051 h 188272"/>
                <a:gd name="connsiteX142" fmla="*/ 312787 w 974180"/>
                <a:gd name="connsiteY142" fmla="*/ 876 h 188272"/>
                <a:gd name="connsiteX143" fmla="*/ 327006 w 974180"/>
                <a:gd name="connsiteY143" fmla="*/ 876 h 188272"/>
                <a:gd name="connsiteX144" fmla="*/ 357322 w 974180"/>
                <a:gd name="connsiteY144" fmla="*/ 50873 h 188272"/>
                <a:gd name="connsiteX145" fmla="*/ 357572 w 974180"/>
                <a:gd name="connsiteY145" fmla="*/ 50873 h 188272"/>
                <a:gd name="connsiteX146" fmla="*/ 357405 w 974180"/>
                <a:gd name="connsiteY146" fmla="*/ 46995 h 188272"/>
                <a:gd name="connsiteX147" fmla="*/ 357238 w 974180"/>
                <a:gd name="connsiteY147" fmla="*/ 42575 h 188272"/>
                <a:gd name="connsiteX148" fmla="*/ 357155 w 974180"/>
                <a:gd name="connsiteY148" fmla="*/ 37988 h 188272"/>
                <a:gd name="connsiteX149" fmla="*/ 356988 w 974180"/>
                <a:gd name="connsiteY149" fmla="*/ 33485 h 188272"/>
                <a:gd name="connsiteX150" fmla="*/ 356988 w 974180"/>
                <a:gd name="connsiteY150" fmla="*/ 834 h 188272"/>
                <a:gd name="connsiteX151" fmla="*/ 367413 w 974180"/>
                <a:gd name="connsiteY151" fmla="*/ 834 h 188272"/>
                <a:gd name="connsiteX152" fmla="*/ 367413 w 974180"/>
                <a:gd name="connsiteY152" fmla="*/ 65009 h 188272"/>
                <a:gd name="connsiteX153" fmla="*/ 423832 w 974180"/>
                <a:gd name="connsiteY153" fmla="*/ 65051 h 188272"/>
                <a:gd name="connsiteX154" fmla="*/ 417994 w 974180"/>
                <a:gd name="connsiteY154" fmla="*/ 48038 h 188272"/>
                <a:gd name="connsiteX155" fmla="*/ 393809 w 974180"/>
                <a:gd name="connsiteY155" fmla="*/ 48038 h 188272"/>
                <a:gd name="connsiteX156" fmla="*/ 388054 w 974180"/>
                <a:gd name="connsiteY156" fmla="*/ 65051 h 188272"/>
                <a:gd name="connsiteX157" fmla="*/ 375836 w 974180"/>
                <a:gd name="connsiteY157" fmla="*/ 65051 h 188272"/>
                <a:gd name="connsiteX158" fmla="*/ 399397 w 974180"/>
                <a:gd name="connsiteY158" fmla="*/ 584 h 188272"/>
                <a:gd name="connsiteX159" fmla="*/ 412532 w 974180"/>
                <a:gd name="connsiteY159" fmla="*/ 584 h 188272"/>
                <a:gd name="connsiteX160" fmla="*/ 436092 w 974180"/>
                <a:gd name="connsiteY160" fmla="*/ 65051 h 188272"/>
                <a:gd name="connsiteX161" fmla="*/ 423874 w 974180"/>
                <a:gd name="connsiteY161" fmla="*/ 65051 h 188272"/>
                <a:gd name="connsiteX162" fmla="*/ 409446 w 974180"/>
                <a:gd name="connsiteY162" fmla="*/ 21642 h 188272"/>
                <a:gd name="connsiteX163" fmla="*/ 408362 w 974180"/>
                <a:gd name="connsiteY163" fmla="*/ 18223 h 188272"/>
                <a:gd name="connsiteX164" fmla="*/ 406902 w 974180"/>
                <a:gd name="connsiteY164" fmla="*/ 13802 h 188272"/>
                <a:gd name="connsiteX165" fmla="*/ 405902 w 974180"/>
                <a:gd name="connsiteY165" fmla="*/ 9924 h 188272"/>
                <a:gd name="connsiteX166" fmla="*/ 404734 w 974180"/>
                <a:gd name="connsiteY166" fmla="*/ 14053 h 188272"/>
                <a:gd name="connsiteX167" fmla="*/ 403483 w 974180"/>
                <a:gd name="connsiteY167" fmla="*/ 18473 h 188272"/>
                <a:gd name="connsiteX168" fmla="*/ 402566 w 974180"/>
                <a:gd name="connsiteY168" fmla="*/ 21600 h 188272"/>
                <a:gd name="connsiteX169" fmla="*/ 396894 w 974180"/>
                <a:gd name="connsiteY169" fmla="*/ 38155 h 188272"/>
                <a:gd name="connsiteX170" fmla="*/ 414950 w 974180"/>
                <a:gd name="connsiteY170" fmla="*/ 38155 h 188272"/>
                <a:gd name="connsiteX171" fmla="*/ 409362 w 974180"/>
                <a:gd name="connsiteY171" fmla="*/ 21600 h 188272"/>
                <a:gd name="connsiteX172" fmla="*/ 463864 w 974180"/>
                <a:gd name="connsiteY172" fmla="*/ 876 h 188272"/>
                <a:gd name="connsiteX173" fmla="*/ 477875 w 974180"/>
                <a:gd name="connsiteY173" fmla="*/ 2502 h 188272"/>
                <a:gd name="connsiteX174" fmla="*/ 486340 w 974180"/>
                <a:gd name="connsiteY174" fmla="*/ 7548 h 188272"/>
                <a:gd name="connsiteX175" fmla="*/ 489217 w 974180"/>
                <a:gd name="connsiteY175" fmla="*/ 16972 h 188272"/>
                <a:gd name="connsiteX176" fmla="*/ 487966 w 974180"/>
                <a:gd name="connsiteY176" fmla="*/ 23644 h 188272"/>
                <a:gd name="connsiteX177" fmla="*/ 484296 w 974180"/>
                <a:gd name="connsiteY177" fmla="*/ 28481 h 188272"/>
                <a:gd name="connsiteX178" fmla="*/ 478458 w 974180"/>
                <a:gd name="connsiteY178" fmla="*/ 30983 h 188272"/>
                <a:gd name="connsiteX179" fmla="*/ 478458 w 974180"/>
                <a:gd name="connsiteY179" fmla="*/ 31441 h 188272"/>
                <a:gd name="connsiteX180" fmla="*/ 484838 w 974180"/>
                <a:gd name="connsiteY180" fmla="*/ 33776 h 188272"/>
                <a:gd name="connsiteX181" fmla="*/ 489342 w 974180"/>
                <a:gd name="connsiteY181" fmla="*/ 38530 h 188272"/>
                <a:gd name="connsiteX182" fmla="*/ 491052 w 974180"/>
                <a:gd name="connsiteY182" fmla="*/ 46620 h 188272"/>
                <a:gd name="connsiteX183" fmla="*/ 488258 w 974180"/>
                <a:gd name="connsiteY183" fmla="*/ 56586 h 188272"/>
                <a:gd name="connsiteX184" fmla="*/ 480251 w 974180"/>
                <a:gd name="connsiteY184" fmla="*/ 62883 h 188272"/>
                <a:gd name="connsiteX185" fmla="*/ 468033 w 974180"/>
                <a:gd name="connsiteY185" fmla="*/ 65051 h 188272"/>
                <a:gd name="connsiteX186" fmla="*/ 444557 w 974180"/>
                <a:gd name="connsiteY186" fmla="*/ 65051 h 188272"/>
                <a:gd name="connsiteX187" fmla="*/ 444557 w 974180"/>
                <a:gd name="connsiteY187" fmla="*/ 876 h 188272"/>
                <a:gd name="connsiteX188" fmla="*/ 463905 w 974180"/>
                <a:gd name="connsiteY188" fmla="*/ 876 h 188272"/>
                <a:gd name="connsiteX189" fmla="*/ 465365 w 974180"/>
                <a:gd name="connsiteY189" fmla="*/ 27021 h 188272"/>
                <a:gd name="connsiteX190" fmla="*/ 474706 w 974180"/>
                <a:gd name="connsiteY190" fmla="*/ 24853 h 188272"/>
                <a:gd name="connsiteX191" fmla="*/ 477333 w 974180"/>
                <a:gd name="connsiteY191" fmla="*/ 18473 h 188272"/>
                <a:gd name="connsiteX192" fmla="*/ 474288 w 974180"/>
                <a:gd name="connsiteY192" fmla="*/ 12260 h 188272"/>
                <a:gd name="connsiteX193" fmla="*/ 464489 w 974180"/>
                <a:gd name="connsiteY193" fmla="*/ 10383 h 188272"/>
                <a:gd name="connsiteX194" fmla="*/ 456024 w 974180"/>
                <a:gd name="connsiteY194" fmla="*/ 10383 h 188272"/>
                <a:gd name="connsiteX195" fmla="*/ 456024 w 974180"/>
                <a:gd name="connsiteY195" fmla="*/ 27021 h 188272"/>
                <a:gd name="connsiteX196" fmla="*/ 465365 w 974180"/>
                <a:gd name="connsiteY196" fmla="*/ 27021 h 188272"/>
                <a:gd name="connsiteX197" fmla="*/ 456024 w 974180"/>
                <a:gd name="connsiteY197" fmla="*/ 36278 h 188272"/>
                <a:gd name="connsiteX198" fmla="*/ 456024 w 974180"/>
                <a:gd name="connsiteY198" fmla="*/ 55418 h 188272"/>
                <a:gd name="connsiteX199" fmla="*/ 466449 w 974180"/>
                <a:gd name="connsiteY199" fmla="*/ 55418 h 188272"/>
                <a:gd name="connsiteX200" fmla="*/ 476165 w 974180"/>
                <a:gd name="connsiteY200" fmla="*/ 52708 h 188272"/>
                <a:gd name="connsiteX201" fmla="*/ 478959 w 974180"/>
                <a:gd name="connsiteY201" fmla="*/ 45536 h 188272"/>
                <a:gd name="connsiteX202" fmla="*/ 477791 w 974180"/>
                <a:gd name="connsiteY202" fmla="*/ 40573 h 188272"/>
                <a:gd name="connsiteX203" fmla="*/ 473746 w 974180"/>
                <a:gd name="connsiteY203" fmla="*/ 37446 h 188272"/>
                <a:gd name="connsiteX204" fmla="*/ 465907 w 974180"/>
                <a:gd name="connsiteY204" fmla="*/ 36278 h 188272"/>
                <a:gd name="connsiteX205" fmla="*/ 456024 w 974180"/>
                <a:gd name="connsiteY205" fmla="*/ 36278 h 188272"/>
                <a:gd name="connsiteX206" fmla="*/ 504228 w 974180"/>
                <a:gd name="connsiteY206" fmla="*/ 65051 h 188272"/>
                <a:gd name="connsiteX207" fmla="*/ 504228 w 974180"/>
                <a:gd name="connsiteY207" fmla="*/ 876 h 188272"/>
                <a:gd name="connsiteX208" fmla="*/ 515738 w 974180"/>
                <a:gd name="connsiteY208" fmla="*/ 876 h 188272"/>
                <a:gd name="connsiteX209" fmla="*/ 515738 w 974180"/>
                <a:gd name="connsiteY209" fmla="*/ 55377 h 188272"/>
                <a:gd name="connsiteX210" fmla="*/ 542550 w 974180"/>
                <a:gd name="connsiteY210" fmla="*/ 55377 h 188272"/>
                <a:gd name="connsiteX211" fmla="*/ 542550 w 974180"/>
                <a:gd name="connsiteY211" fmla="*/ 65093 h 188272"/>
                <a:gd name="connsiteX212" fmla="*/ 504270 w 974180"/>
                <a:gd name="connsiteY212" fmla="*/ 65093 h 188272"/>
                <a:gd name="connsiteX213" fmla="*/ 590171 w 974180"/>
                <a:gd name="connsiteY213" fmla="*/ 65051 h 188272"/>
                <a:gd name="connsiteX214" fmla="*/ 553684 w 974180"/>
                <a:gd name="connsiteY214" fmla="*/ 65051 h 188272"/>
                <a:gd name="connsiteX215" fmla="*/ 553684 w 974180"/>
                <a:gd name="connsiteY215" fmla="*/ 876 h 188272"/>
                <a:gd name="connsiteX216" fmla="*/ 590171 w 974180"/>
                <a:gd name="connsiteY216" fmla="*/ 876 h 188272"/>
                <a:gd name="connsiteX217" fmla="*/ 590171 w 974180"/>
                <a:gd name="connsiteY217" fmla="*/ 10508 h 188272"/>
                <a:gd name="connsiteX218" fmla="*/ 565193 w 974180"/>
                <a:gd name="connsiteY218" fmla="*/ 10508 h 188272"/>
                <a:gd name="connsiteX219" fmla="*/ 565193 w 974180"/>
                <a:gd name="connsiteY219" fmla="*/ 26854 h 188272"/>
                <a:gd name="connsiteX220" fmla="*/ 588586 w 974180"/>
                <a:gd name="connsiteY220" fmla="*/ 26854 h 188272"/>
                <a:gd name="connsiteX221" fmla="*/ 588586 w 974180"/>
                <a:gd name="connsiteY221" fmla="*/ 36487 h 188272"/>
                <a:gd name="connsiteX222" fmla="*/ 565193 w 974180"/>
                <a:gd name="connsiteY222" fmla="*/ 36487 h 188272"/>
                <a:gd name="connsiteX223" fmla="*/ 565193 w 974180"/>
                <a:gd name="connsiteY223" fmla="*/ 55377 h 188272"/>
                <a:gd name="connsiteX224" fmla="*/ 590171 w 974180"/>
                <a:gd name="connsiteY224" fmla="*/ 55377 h 188272"/>
                <a:gd name="connsiteX225" fmla="*/ 590171 w 974180"/>
                <a:gd name="connsiteY225" fmla="*/ 65093 h 188272"/>
                <a:gd name="connsiteX226" fmla="*/ 666814 w 974180"/>
                <a:gd name="connsiteY226" fmla="*/ 65051 h 188272"/>
                <a:gd name="connsiteX227" fmla="*/ 660976 w 974180"/>
                <a:gd name="connsiteY227" fmla="*/ 48038 h 188272"/>
                <a:gd name="connsiteX228" fmla="*/ 636791 w 974180"/>
                <a:gd name="connsiteY228" fmla="*/ 48038 h 188272"/>
                <a:gd name="connsiteX229" fmla="*/ 631036 w 974180"/>
                <a:gd name="connsiteY229" fmla="*/ 65051 h 188272"/>
                <a:gd name="connsiteX230" fmla="*/ 618818 w 974180"/>
                <a:gd name="connsiteY230" fmla="*/ 65051 h 188272"/>
                <a:gd name="connsiteX231" fmla="*/ 642378 w 974180"/>
                <a:gd name="connsiteY231" fmla="*/ 584 h 188272"/>
                <a:gd name="connsiteX232" fmla="*/ 655514 w 974180"/>
                <a:gd name="connsiteY232" fmla="*/ 584 h 188272"/>
                <a:gd name="connsiteX233" fmla="*/ 679074 w 974180"/>
                <a:gd name="connsiteY233" fmla="*/ 65051 h 188272"/>
                <a:gd name="connsiteX234" fmla="*/ 666856 w 974180"/>
                <a:gd name="connsiteY234" fmla="*/ 65051 h 188272"/>
                <a:gd name="connsiteX235" fmla="*/ 652428 w 974180"/>
                <a:gd name="connsiteY235" fmla="*/ 21642 h 188272"/>
                <a:gd name="connsiteX236" fmla="*/ 651344 w 974180"/>
                <a:gd name="connsiteY236" fmla="*/ 18223 h 188272"/>
                <a:gd name="connsiteX237" fmla="*/ 649926 w 974180"/>
                <a:gd name="connsiteY237" fmla="*/ 13802 h 188272"/>
                <a:gd name="connsiteX238" fmla="*/ 648925 w 974180"/>
                <a:gd name="connsiteY238" fmla="*/ 9924 h 188272"/>
                <a:gd name="connsiteX239" fmla="*/ 647758 w 974180"/>
                <a:gd name="connsiteY239" fmla="*/ 14053 h 188272"/>
                <a:gd name="connsiteX240" fmla="*/ 646507 w 974180"/>
                <a:gd name="connsiteY240" fmla="*/ 18473 h 188272"/>
                <a:gd name="connsiteX241" fmla="*/ 645589 w 974180"/>
                <a:gd name="connsiteY241" fmla="*/ 21600 h 188272"/>
                <a:gd name="connsiteX242" fmla="*/ 639918 w 974180"/>
                <a:gd name="connsiteY242" fmla="*/ 38155 h 188272"/>
                <a:gd name="connsiteX243" fmla="*/ 657974 w 974180"/>
                <a:gd name="connsiteY243" fmla="*/ 38155 h 188272"/>
                <a:gd name="connsiteX244" fmla="*/ 652386 w 974180"/>
                <a:gd name="connsiteY244" fmla="*/ 21600 h 188272"/>
                <a:gd name="connsiteX245" fmla="*/ 741998 w 974180"/>
                <a:gd name="connsiteY245" fmla="*/ 65051 h 188272"/>
                <a:gd name="connsiteX246" fmla="*/ 727695 w 974180"/>
                <a:gd name="connsiteY246" fmla="*/ 65051 h 188272"/>
                <a:gd name="connsiteX247" fmla="*/ 697297 w 974180"/>
                <a:gd name="connsiteY247" fmla="*/ 14720 h 188272"/>
                <a:gd name="connsiteX248" fmla="*/ 696921 w 974180"/>
                <a:gd name="connsiteY248" fmla="*/ 14720 h 188272"/>
                <a:gd name="connsiteX249" fmla="*/ 697088 w 974180"/>
                <a:gd name="connsiteY249" fmla="*/ 18932 h 188272"/>
                <a:gd name="connsiteX250" fmla="*/ 697338 w 974180"/>
                <a:gd name="connsiteY250" fmla="*/ 23435 h 188272"/>
                <a:gd name="connsiteX251" fmla="*/ 697505 w 974180"/>
                <a:gd name="connsiteY251" fmla="*/ 28022 h 188272"/>
                <a:gd name="connsiteX252" fmla="*/ 697672 w 974180"/>
                <a:gd name="connsiteY252" fmla="*/ 32692 h 188272"/>
                <a:gd name="connsiteX253" fmla="*/ 697672 w 974180"/>
                <a:gd name="connsiteY253" fmla="*/ 65051 h 188272"/>
                <a:gd name="connsiteX254" fmla="*/ 687331 w 974180"/>
                <a:gd name="connsiteY254" fmla="*/ 65051 h 188272"/>
                <a:gd name="connsiteX255" fmla="*/ 687331 w 974180"/>
                <a:gd name="connsiteY255" fmla="*/ 876 h 188272"/>
                <a:gd name="connsiteX256" fmla="*/ 701550 w 974180"/>
                <a:gd name="connsiteY256" fmla="*/ 876 h 188272"/>
                <a:gd name="connsiteX257" fmla="*/ 731865 w 974180"/>
                <a:gd name="connsiteY257" fmla="*/ 50873 h 188272"/>
                <a:gd name="connsiteX258" fmla="*/ 732116 w 974180"/>
                <a:gd name="connsiteY258" fmla="*/ 50873 h 188272"/>
                <a:gd name="connsiteX259" fmla="*/ 731949 w 974180"/>
                <a:gd name="connsiteY259" fmla="*/ 46995 h 188272"/>
                <a:gd name="connsiteX260" fmla="*/ 731782 w 974180"/>
                <a:gd name="connsiteY260" fmla="*/ 42575 h 188272"/>
                <a:gd name="connsiteX261" fmla="*/ 731699 w 974180"/>
                <a:gd name="connsiteY261" fmla="*/ 37988 h 188272"/>
                <a:gd name="connsiteX262" fmla="*/ 731532 w 974180"/>
                <a:gd name="connsiteY262" fmla="*/ 33485 h 188272"/>
                <a:gd name="connsiteX263" fmla="*/ 731532 w 974180"/>
                <a:gd name="connsiteY263" fmla="*/ 834 h 188272"/>
                <a:gd name="connsiteX264" fmla="*/ 741957 w 974180"/>
                <a:gd name="connsiteY264" fmla="*/ 834 h 188272"/>
                <a:gd name="connsiteX265" fmla="*/ 741957 w 974180"/>
                <a:gd name="connsiteY265" fmla="*/ 65009 h 188272"/>
                <a:gd name="connsiteX266" fmla="*/ 780487 w 974180"/>
                <a:gd name="connsiteY266" fmla="*/ 65051 h 188272"/>
                <a:gd name="connsiteX267" fmla="*/ 753507 w 974180"/>
                <a:gd name="connsiteY267" fmla="*/ 65051 h 188272"/>
                <a:gd name="connsiteX268" fmla="*/ 753507 w 974180"/>
                <a:gd name="connsiteY268" fmla="*/ 58504 h 188272"/>
                <a:gd name="connsiteX269" fmla="*/ 761222 w 974180"/>
                <a:gd name="connsiteY269" fmla="*/ 55627 h 188272"/>
                <a:gd name="connsiteX270" fmla="*/ 761222 w 974180"/>
                <a:gd name="connsiteY270" fmla="*/ 10383 h 188272"/>
                <a:gd name="connsiteX271" fmla="*/ 753507 w 974180"/>
                <a:gd name="connsiteY271" fmla="*/ 7422 h 188272"/>
                <a:gd name="connsiteX272" fmla="*/ 753507 w 974180"/>
                <a:gd name="connsiteY272" fmla="*/ 876 h 188272"/>
                <a:gd name="connsiteX273" fmla="*/ 780487 w 974180"/>
                <a:gd name="connsiteY273" fmla="*/ 876 h 188272"/>
                <a:gd name="connsiteX274" fmla="*/ 780487 w 974180"/>
                <a:gd name="connsiteY274" fmla="*/ 7422 h 188272"/>
                <a:gd name="connsiteX275" fmla="*/ 772772 w 974180"/>
                <a:gd name="connsiteY275" fmla="*/ 10383 h 188272"/>
                <a:gd name="connsiteX276" fmla="*/ 772772 w 974180"/>
                <a:gd name="connsiteY276" fmla="*/ 55627 h 188272"/>
                <a:gd name="connsiteX277" fmla="*/ 780487 w 974180"/>
                <a:gd name="connsiteY277" fmla="*/ 58504 h 188272"/>
                <a:gd name="connsiteX278" fmla="*/ 780487 w 974180"/>
                <a:gd name="connsiteY278" fmla="*/ 65051 h 188272"/>
                <a:gd name="connsiteX279" fmla="*/ 819642 w 974180"/>
                <a:gd name="connsiteY279" fmla="*/ 65051 h 188272"/>
                <a:gd name="connsiteX280" fmla="*/ 802004 w 974180"/>
                <a:gd name="connsiteY280" fmla="*/ 12468 h 188272"/>
                <a:gd name="connsiteX281" fmla="*/ 801628 w 974180"/>
                <a:gd name="connsiteY281" fmla="*/ 12468 h 188272"/>
                <a:gd name="connsiteX282" fmla="*/ 801878 w 974180"/>
                <a:gd name="connsiteY282" fmla="*/ 17597 h 188272"/>
                <a:gd name="connsiteX283" fmla="*/ 802129 w 974180"/>
                <a:gd name="connsiteY283" fmla="*/ 24686 h 188272"/>
                <a:gd name="connsiteX284" fmla="*/ 802296 w 974180"/>
                <a:gd name="connsiteY284" fmla="*/ 31775 h 188272"/>
                <a:gd name="connsiteX285" fmla="*/ 802296 w 974180"/>
                <a:gd name="connsiteY285" fmla="*/ 65051 h 188272"/>
                <a:gd name="connsiteX286" fmla="*/ 791954 w 974180"/>
                <a:gd name="connsiteY286" fmla="*/ 65051 h 188272"/>
                <a:gd name="connsiteX287" fmla="*/ 791954 w 974180"/>
                <a:gd name="connsiteY287" fmla="*/ 876 h 188272"/>
                <a:gd name="connsiteX288" fmla="*/ 807967 w 974180"/>
                <a:gd name="connsiteY288" fmla="*/ 876 h 188272"/>
                <a:gd name="connsiteX289" fmla="*/ 824855 w 974180"/>
                <a:gd name="connsiteY289" fmla="*/ 51332 h 188272"/>
                <a:gd name="connsiteX290" fmla="*/ 825230 w 974180"/>
                <a:gd name="connsiteY290" fmla="*/ 51332 h 188272"/>
                <a:gd name="connsiteX291" fmla="*/ 842869 w 974180"/>
                <a:gd name="connsiteY291" fmla="*/ 876 h 188272"/>
                <a:gd name="connsiteX292" fmla="*/ 858882 w 974180"/>
                <a:gd name="connsiteY292" fmla="*/ 876 h 188272"/>
                <a:gd name="connsiteX293" fmla="*/ 858882 w 974180"/>
                <a:gd name="connsiteY293" fmla="*/ 65051 h 188272"/>
                <a:gd name="connsiteX294" fmla="*/ 847915 w 974180"/>
                <a:gd name="connsiteY294" fmla="*/ 65051 h 188272"/>
                <a:gd name="connsiteX295" fmla="*/ 847915 w 974180"/>
                <a:gd name="connsiteY295" fmla="*/ 31233 h 188272"/>
                <a:gd name="connsiteX296" fmla="*/ 847998 w 974180"/>
                <a:gd name="connsiteY296" fmla="*/ 24561 h 188272"/>
                <a:gd name="connsiteX297" fmla="*/ 848248 w 974180"/>
                <a:gd name="connsiteY297" fmla="*/ 17639 h 188272"/>
                <a:gd name="connsiteX298" fmla="*/ 848499 w 974180"/>
                <a:gd name="connsiteY298" fmla="*/ 12510 h 188272"/>
                <a:gd name="connsiteX299" fmla="*/ 848123 w 974180"/>
                <a:gd name="connsiteY299" fmla="*/ 12510 h 188272"/>
                <a:gd name="connsiteX300" fmla="*/ 829775 w 974180"/>
                <a:gd name="connsiteY300" fmla="*/ 65009 h 188272"/>
                <a:gd name="connsiteX301" fmla="*/ 819517 w 974180"/>
                <a:gd name="connsiteY301" fmla="*/ 65009 h 188272"/>
                <a:gd name="connsiteX302" fmla="*/ 915176 w 974180"/>
                <a:gd name="connsiteY302" fmla="*/ 65051 h 188272"/>
                <a:gd name="connsiteX303" fmla="*/ 909338 w 974180"/>
                <a:gd name="connsiteY303" fmla="*/ 48038 h 188272"/>
                <a:gd name="connsiteX304" fmla="*/ 885152 w 974180"/>
                <a:gd name="connsiteY304" fmla="*/ 48038 h 188272"/>
                <a:gd name="connsiteX305" fmla="*/ 879398 w 974180"/>
                <a:gd name="connsiteY305" fmla="*/ 65051 h 188272"/>
                <a:gd name="connsiteX306" fmla="*/ 867180 w 974180"/>
                <a:gd name="connsiteY306" fmla="*/ 65051 h 188272"/>
                <a:gd name="connsiteX307" fmla="*/ 890740 w 974180"/>
                <a:gd name="connsiteY307" fmla="*/ 584 h 188272"/>
                <a:gd name="connsiteX308" fmla="*/ 903875 w 974180"/>
                <a:gd name="connsiteY308" fmla="*/ 584 h 188272"/>
                <a:gd name="connsiteX309" fmla="*/ 927435 w 974180"/>
                <a:gd name="connsiteY309" fmla="*/ 65051 h 188272"/>
                <a:gd name="connsiteX310" fmla="*/ 915218 w 974180"/>
                <a:gd name="connsiteY310" fmla="*/ 65051 h 188272"/>
                <a:gd name="connsiteX311" fmla="*/ 900789 w 974180"/>
                <a:gd name="connsiteY311" fmla="*/ 21642 h 188272"/>
                <a:gd name="connsiteX312" fmla="*/ 899705 w 974180"/>
                <a:gd name="connsiteY312" fmla="*/ 18223 h 188272"/>
                <a:gd name="connsiteX313" fmla="*/ 898287 w 974180"/>
                <a:gd name="connsiteY313" fmla="*/ 13802 h 188272"/>
                <a:gd name="connsiteX314" fmla="*/ 897287 w 974180"/>
                <a:gd name="connsiteY314" fmla="*/ 9924 h 188272"/>
                <a:gd name="connsiteX315" fmla="*/ 896119 w 974180"/>
                <a:gd name="connsiteY315" fmla="*/ 14053 h 188272"/>
                <a:gd name="connsiteX316" fmla="*/ 894868 w 974180"/>
                <a:gd name="connsiteY316" fmla="*/ 18473 h 188272"/>
                <a:gd name="connsiteX317" fmla="*/ 893951 w 974180"/>
                <a:gd name="connsiteY317" fmla="*/ 21600 h 188272"/>
                <a:gd name="connsiteX318" fmla="*/ 888280 w 974180"/>
                <a:gd name="connsiteY318" fmla="*/ 38155 h 188272"/>
                <a:gd name="connsiteX319" fmla="*/ 906336 w 974180"/>
                <a:gd name="connsiteY319" fmla="*/ 38155 h 188272"/>
                <a:gd name="connsiteX320" fmla="*/ 900748 w 974180"/>
                <a:gd name="connsiteY320" fmla="*/ 21600 h 188272"/>
                <a:gd name="connsiteX321" fmla="*/ 935859 w 974180"/>
                <a:gd name="connsiteY321" fmla="*/ 65051 h 188272"/>
                <a:gd name="connsiteX322" fmla="*/ 935859 w 974180"/>
                <a:gd name="connsiteY322" fmla="*/ 876 h 188272"/>
                <a:gd name="connsiteX323" fmla="*/ 947368 w 974180"/>
                <a:gd name="connsiteY323" fmla="*/ 876 h 188272"/>
                <a:gd name="connsiteX324" fmla="*/ 947368 w 974180"/>
                <a:gd name="connsiteY324" fmla="*/ 55377 h 188272"/>
                <a:gd name="connsiteX325" fmla="*/ 974180 w 974180"/>
                <a:gd name="connsiteY325" fmla="*/ 55377 h 188272"/>
                <a:gd name="connsiteX326" fmla="*/ 974180 w 974180"/>
                <a:gd name="connsiteY326" fmla="*/ 65093 h 188272"/>
                <a:gd name="connsiteX327" fmla="*/ 935900 w 974180"/>
                <a:gd name="connsiteY327" fmla="*/ 65093 h 188272"/>
                <a:gd name="connsiteX328" fmla="*/ 47996 w 974180"/>
                <a:gd name="connsiteY328" fmla="*/ 172969 h 188272"/>
                <a:gd name="connsiteX329" fmla="*/ 42158 w 974180"/>
                <a:gd name="connsiteY329" fmla="*/ 155956 h 188272"/>
                <a:gd name="connsiteX330" fmla="*/ 17972 w 974180"/>
                <a:gd name="connsiteY330" fmla="*/ 155956 h 188272"/>
                <a:gd name="connsiteX331" fmla="*/ 12218 w 974180"/>
                <a:gd name="connsiteY331" fmla="*/ 172969 h 188272"/>
                <a:gd name="connsiteX332" fmla="*/ 0 w 974180"/>
                <a:gd name="connsiteY332" fmla="*/ 172969 h 188272"/>
                <a:gd name="connsiteX333" fmla="*/ 23560 w 974180"/>
                <a:gd name="connsiteY333" fmla="*/ 108502 h 188272"/>
                <a:gd name="connsiteX334" fmla="*/ 36695 w 974180"/>
                <a:gd name="connsiteY334" fmla="*/ 108502 h 188272"/>
                <a:gd name="connsiteX335" fmla="*/ 60256 w 974180"/>
                <a:gd name="connsiteY335" fmla="*/ 172969 h 188272"/>
                <a:gd name="connsiteX336" fmla="*/ 48038 w 974180"/>
                <a:gd name="connsiteY336" fmla="*/ 172969 h 188272"/>
                <a:gd name="connsiteX337" fmla="*/ 33610 w 974180"/>
                <a:gd name="connsiteY337" fmla="*/ 129518 h 188272"/>
                <a:gd name="connsiteX338" fmla="*/ 32525 w 974180"/>
                <a:gd name="connsiteY338" fmla="*/ 126099 h 188272"/>
                <a:gd name="connsiteX339" fmla="*/ 31066 w 974180"/>
                <a:gd name="connsiteY339" fmla="*/ 121679 h 188272"/>
                <a:gd name="connsiteX340" fmla="*/ 30065 w 974180"/>
                <a:gd name="connsiteY340" fmla="*/ 117801 h 188272"/>
                <a:gd name="connsiteX341" fmla="*/ 28898 w 974180"/>
                <a:gd name="connsiteY341" fmla="*/ 121929 h 188272"/>
                <a:gd name="connsiteX342" fmla="*/ 27647 w 974180"/>
                <a:gd name="connsiteY342" fmla="*/ 126349 h 188272"/>
                <a:gd name="connsiteX343" fmla="*/ 26729 w 974180"/>
                <a:gd name="connsiteY343" fmla="*/ 129477 h 188272"/>
                <a:gd name="connsiteX344" fmla="*/ 21058 w 974180"/>
                <a:gd name="connsiteY344" fmla="*/ 146031 h 188272"/>
                <a:gd name="connsiteX345" fmla="*/ 39114 w 974180"/>
                <a:gd name="connsiteY345" fmla="*/ 146031 h 188272"/>
                <a:gd name="connsiteX346" fmla="*/ 33526 w 974180"/>
                <a:gd name="connsiteY346" fmla="*/ 129477 h 188272"/>
                <a:gd name="connsiteX347" fmla="*/ 123222 w 974180"/>
                <a:gd name="connsiteY347" fmla="*/ 172969 h 188272"/>
                <a:gd name="connsiteX348" fmla="*/ 108919 w 974180"/>
                <a:gd name="connsiteY348" fmla="*/ 172969 h 188272"/>
                <a:gd name="connsiteX349" fmla="*/ 78520 w 974180"/>
                <a:gd name="connsiteY349" fmla="*/ 122638 h 188272"/>
                <a:gd name="connsiteX350" fmla="*/ 78145 w 974180"/>
                <a:gd name="connsiteY350" fmla="*/ 122638 h 188272"/>
                <a:gd name="connsiteX351" fmla="*/ 78312 w 974180"/>
                <a:gd name="connsiteY351" fmla="*/ 126849 h 188272"/>
                <a:gd name="connsiteX352" fmla="*/ 78562 w 974180"/>
                <a:gd name="connsiteY352" fmla="*/ 131353 h 188272"/>
                <a:gd name="connsiteX353" fmla="*/ 78728 w 974180"/>
                <a:gd name="connsiteY353" fmla="*/ 135940 h 188272"/>
                <a:gd name="connsiteX354" fmla="*/ 78895 w 974180"/>
                <a:gd name="connsiteY354" fmla="*/ 140610 h 188272"/>
                <a:gd name="connsiteX355" fmla="*/ 78895 w 974180"/>
                <a:gd name="connsiteY355" fmla="*/ 172969 h 188272"/>
                <a:gd name="connsiteX356" fmla="*/ 68554 w 974180"/>
                <a:gd name="connsiteY356" fmla="*/ 172969 h 188272"/>
                <a:gd name="connsiteX357" fmla="*/ 68554 w 974180"/>
                <a:gd name="connsiteY357" fmla="*/ 108794 h 188272"/>
                <a:gd name="connsiteX358" fmla="*/ 82773 w 974180"/>
                <a:gd name="connsiteY358" fmla="*/ 108794 h 188272"/>
                <a:gd name="connsiteX359" fmla="*/ 113089 w 974180"/>
                <a:gd name="connsiteY359" fmla="*/ 158791 h 188272"/>
                <a:gd name="connsiteX360" fmla="*/ 113339 w 974180"/>
                <a:gd name="connsiteY360" fmla="*/ 158791 h 188272"/>
                <a:gd name="connsiteX361" fmla="*/ 113172 w 974180"/>
                <a:gd name="connsiteY361" fmla="*/ 154913 h 188272"/>
                <a:gd name="connsiteX362" fmla="*/ 113005 w 974180"/>
                <a:gd name="connsiteY362" fmla="*/ 150493 h 188272"/>
                <a:gd name="connsiteX363" fmla="*/ 112922 w 974180"/>
                <a:gd name="connsiteY363" fmla="*/ 145906 h 188272"/>
                <a:gd name="connsiteX364" fmla="*/ 112755 w 974180"/>
                <a:gd name="connsiteY364" fmla="*/ 141403 h 188272"/>
                <a:gd name="connsiteX365" fmla="*/ 112755 w 974180"/>
                <a:gd name="connsiteY365" fmla="*/ 108752 h 188272"/>
                <a:gd name="connsiteX366" fmla="*/ 123180 w 974180"/>
                <a:gd name="connsiteY366" fmla="*/ 108752 h 188272"/>
                <a:gd name="connsiteX367" fmla="*/ 123180 w 974180"/>
                <a:gd name="connsiteY367" fmla="*/ 172927 h 188272"/>
                <a:gd name="connsiteX368" fmla="*/ 192443 w 974180"/>
                <a:gd name="connsiteY368" fmla="*/ 140235 h 188272"/>
                <a:gd name="connsiteX369" fmla="*/ 188314 w 974180"/>
                <a:gd name="connsiteY369" fmla="*/ 158291 h 188272"/>
                <a:gd name="connsiteX370" fmla="*/ 176555 w 974180"/>
                <a:gd name="connsiteY370" fmla="*/ 169258 h 188272"/>
                <a:gd name="connsiteX371" fmla="*/ 158041 w 974180"/>
                <a:gd name="connsiteY371" fmla="*/ 172927 h 188272"/>
                <a:gd name="connsiteX372" fmla="*/ 139985 w 974180"/>
                <a:gd name="connsiteY372" fmla="*/ 172927 h 188272"/>
                <a:gd name="connsiteX373" fmla="*/ 139985 w 974180"/>
                <a:gd name="connsiteY373" fmla="*/ 108752 h 188272"/>
                <a:gd name="connsiteX374" fmla="*/ 159959 w 974180"/>
                <a:gd name="connsiteY374" fmla="*/ 108752 h 188272"/>
                <a:gd name="connsiteX375" fmla="*/ 177222 w 974180"/>
                <a:gd name="connsiteY375" fmla="*/ 112338 h 188272"/>
                <a:gd name="connsiteX376" fmla="*/ 188481 w 974180"/>
                <a:gd name="connsiteY376" fmla="*/ 122930 h 188272"/>
                <a:gd name="connsiteX377" fmla="*/ 192526 w 974180"/>
                <a:gd name="connsiteY377" fmla="*/ 140193 h 188272"/>
                <a:gd name="connsiteX378" fmla="*/ 180391 w 974180"/>
                <a:gd name="connsiteY378" fmla="*/ 140569 h 188272"/>
                <a:gd name="connsiteX379" fmla="*/ 178056 w 974180"/>
                <a:gd name="connsiteY379" fmla="*/ 127975 h 188272"/>
                <a:gd name="connsiteX380" fmla="*/ 171134 w 974180"/>
                <a:gd name="connsiteY380" fmla="*/ 120678 h 188272"/>
                <a:gd name="connsiteX381" fmla="*/ 159875 w 974180"/>
                <a:gd name="connsiteY381" fmla="*/ 118259 h 188272"/>
                <a:gd name="connsiteX382" fmla="*/ 151410 w 974180"/>
                <a:gd name="connsiteY382" fmla="*/ 118259 h 188272"/>
                <a:gd name="connsiteX383" fmla="*/ 151410 w 974180"/>
                <a:gd name="connsiteY383" fmla="*/ 163295 h 188272"/>
                <a:gd name="connsiteX384" fmla="*/ 158333 w 974180"/>
                <a:gd name="connsiteY384" fmla="*/ 163295 h 188272"/>
                <a:gd name="connsiteX385" fmla="*/ 174887 w 974180"/>
                <a:gd name="connsiteY385" fmla="*/ 157624 h 188272"/>
                <a:gd name="connsiteX386" fmla="*/ 180391 w 974180"/>
                <a:gd name="connsiteY386" fmla="*/ 140527 h 188272"/>
                <a:gd name="connsiteX387" fmla="*/ 269169 w 974180"/>
                <a:gd name="connsiteY387" fmla="*/ 172969 h 188272"/>
                <a:gd name="connsiteX388" fmla="*/ 263332 w 974180"/>
                <a:gd name="connsiteY388" fmla="*/ 155956 h 188272"/>
                <a:gd name="connsiteX389" fmla="*/ 239146 w 974180"/>
                <a:gd name="connsiteY389" fmla="*/ 155956 h 188272"/>
                <a:gd name="connsiteX390" fmla="*/ 233391 w 974180"/>
                <a:gd name="connsiteY390" fmla="*/ 172969 h 188272"/>
                <a:gd name="connsiteX391" fmla="*/ 221174 w 974180"/>
                <a:gd name="connsiteY391" fmla="*/ 172969 h 188272"/>
                <a:gd name="connsiteX392" fmla="*/ 244734 w 974180"/>
                <a:gd name="connsiteY392" fmla="*/ 108502 h 188272"/>
                <a:gd name="connsiteX393" fmla="*/ 257869 w 974180"/>
                <a:gd name="connsiteY393" fmla="*/ 108502 h 188272"/>
                <a:gd name="connsiteX394" fmla="*/ 281429 w 974180"/>
                <a:gd name="connsiteY394" fmla="*/ 172969 h 188272"/>
                <a:gd name="connsiteX395" fmla="*/ 269211 w 974180"/>
                <a:gd name="connsiteY395" fmla="*/ 172969 h 188272"/>
                <a:gd name="connsiteX396" fmla="*/ 254783 w 974180"/>
                <a:gd name="connsiteY396" fmla="*/ 129518 h 188272"/>
                <a:gd name="connsiteX397" fmla="*/ 253699 w 974180"/>
                <a:gd name="connsiteY397" fmla="*/ 126099 h 188272"/>
                <a:gd name="connsiteX398" fmla="*/ 252281 w 974180"/>
                <a:gd name="connsiteY398" fmla="*/ 121679 h 188272"/>
                <a:gd name="connsiteX399" fmla="*/ 251280 w 974180"/>
                <a:gd name="connsiteY399" fmla="*/ 117801 h 188272"/>
                <a:gd name="connsiteX400" fmla="*/ 250113 w 974180"/>
                <a:gd name="connsiteY400" fmla="*/ 121929 h 188272"/>
                <a:gd name="connsiteX401" fmla="*/ 248862 w 974180"/>
                <a:gd name="connsiteY401" fmla="*/ 126349 h 188272"/>
                <a:gd name="connsiteX402" fmla="*/ 247944 w 974180"/>
                <a:gd name="connsiteY402" fmla="*/ 129477 h 188272"/>
                <a:gd name="connsiteX403" fmla="*/ 242273 w 974180"/>
                <a:gd name="connsiteY403" fmla="*/ 146031 h 188272"/>
                <a:gd name="connsiteX404" fmla="*/ 260329 w 974180"/>
                <a:gd name="connsiteY404" fmla="*/ 146031 h 188272"/>
                <a:gd name="connsiteX405" fmla="*/ 254741 w 974180"/>
                <a:gd name="connsiteY405" fmla="*/ 129477 h 188272"/>
                <a:gd name="connsiteX406" fmla="*/ 345438 w 974180"/>
                <a:gd name="connsiteY406" fmla="*/ 140777 h 188272"/>
                <a:gd name="connsiteX407" fmla="*/ 343561 w 974180"/>
                <a:gd name="connsiteY407" fmla="*/ 154371 h 188272"/>
                <a:gd name="connsiteX408" fmla="*/ 337973 w 974180"/>
                <a:gd name="connsiteY408" fmla="*/ 164796 h 188272"/>
                <a:gd name="connsiteX409" fmla="*/ 328549 w 974180"/>
                <a:gd name="connsiteY409" fmla="*/ 171468 h 188272"/>
                <a:gd name="connsiteX410" fmla="*/ 344020 w 974180"/>
                <a:gd name="connsiteY410" fmla="*/ 188273 h 188272"/>
                <a:gd name="connsiteX411" fmla="*/ 328716 w 974180"/>
                <a:gd name="connsiteY411" fmla="*/ 188273 h 188272"/>
                <a:gd name="connsiteX412" fmla="*/ 316748 w 974180"/>
                <a:gd name="connsiteY412" fmla="*/ 173886 h 188272"/>
                <a:gd name="connsiteX413" fmla="*/ 315206 w 974180"/>
                <a:gd name="connsiteY413" fmla="*/ 173886 h 188272"/>
                <a:gd name="connsiteX414" fmla="*/ 301736 w 974180"/>
                <a:gd name="connsiteY414" fmla="*/ 171551 h 188272"/>
                <a:gd name="connsiteX415" fmla="*/ 292396 w 974180"/>
                <a:gd name="connsiteY415" fmla="*/ 164796 h 188272"/>
                <a:gd name="connsiteX416" fmla="*/ 286808 w 974180"/>
                <a:gd name="connsiteY416" fmla="*/ 154288 h 188272"/>
                <a:gd name="connsiteX417" fmla="*/ 285015 w 974180"/>
                <a:gd name="connsiteY417" fmla="*/ 140694 h 188272"/>
                <a:gd name="connsiteX418" fmla="*/ 288268 w 974180"/>
                <a:gd name="connsiteY418" fmla="*/ 123347 h 188272"/>
                <a:gd name="connsiteX419" fmla="*/ 298234 w 974180"/>
                <a:gd name="connsiteY419" fmla="*/ 111921 h 188272"/>
                <a:gd name="connsiteX420" fmla="*/ 315330 w 974180"/>
                <a:gd name="connsiteY420" fmla="*/ 107793 h 188272"/>
                <a:gd name="connsiteX421" fmla="*/ 332135 w 974180"/>
                <a:gd name="connsiteY421" fmla="*/ 111921 h 188272"/>
                <a:gd name="connsiteX422" fmla="*/ 342102 w 974180"/>
                <a:gd name="connsiteY422" fmla="*/ 123430 h 188272"/>
                <a:gd name="connsiteX423" fmla="*/ 345438 w 974180"/>
                <a:gd name="connsiteY423" fmla="*/ 140777 h 188272"/>
                <a:gd name="connsiteX424" fmla="*/ 297150 w 974180"/>
                <a:gd name="connsiteY424" fmla="*/ 140777 h 188272"/>
                <a:gd name="connsiteX425" fmla="*/ 299026 w 974180"/>
                <a:gd name="connsiteY425" fmla="*/ 153287 h 188272"/>
                <a:gd name="connsiteX426" fmla="*/ 304947 w 974180"/>
                <a:gd name="connsiteY426" fmla="*/ 161293 h 188272"/>
                <a:gd name="connsiteX427" fmla="*/ 315206 w 974180"/>
                <a:gd name="connsiteY427" fmla="*/ 164087 h 188272"/>
                <a:gd name="connsiteX428" fmla="*/ 325547 w 974180"/>
                <a:gd name="connsiteY428" fmla="*/ 161293 h 188272"/>
                <a:gd name="connsiteX429" fmla="*/ 331385 w 974180"/>
                <a:gd name="connsiteY429" fmla="*/ 153287 h 188272"/>
                <a:gd name="connsiteX430" fmla="*/ 333261 w 974180"/>
                <a:gd name="connsiteY430" fmla="*/ 140777 h 188272"/>
                <a:gd name="connsiteX431" fmla="*/ 329050 w 974180"/>
                <a:gd name="connsiteY431" fmla="*/ 123680 h 188272"/>
                <a:gd name="connsiteX432" fmla="*/ 315289 w 974180"/>
                <a:gd name="connsiteY432" fmla="*/ 117467 h 188272"/>
                <a:gd name="connsiteX433" fmla="*/ 304947 w 974180"/>
                <a:gd name="connsiteY433" fmla="*/ 120261 h 188272"/>
                <a:gd name="connsiteX434" fmla="*/ 299026 w 974180"/>
                <a:gd name="connsiteY434" fmla="*/ 128267 h 188272"/>
                <a:gd name="connsiteX435" fmla="*/ 297150 w 974180"/>
                <a:gd name="connsiteY435" fmla="*/ 140777 h 188272"/>
                <a:gd name="connsiteX436" fmla="*/ 409988 w 974180"/>
                <a:gd name="connsiteY436" fmla="*/ 150284 h 188272"/>
                <a:gd name="connsiteX437" fmla="*/ 407111 w 974180"/>
                <a:gd name="connsiteY437" fmla="*/ 162336 h 188272"/>
                <a:gd name="connsiteX438" fmla="*/ 398562 w 974180"/>
                <a:gd name="connsiteY438" fmla="*/ 170801 h 188272"/>
                <a:gd name="connsiteX439" fmla="*/ 384009 w 974180"/>
                <a:gd name="connsiteY439" fmla="*/ 173845 h 188272"/>
                <a:gd name="connsiteX440" fmla="*/ 365036 w 974180"/>
                <a:gd name="connsiteY440" fmla="*/ 167381 h 188272"/>
                <a:gd name="connsiteX441" fmla="*/ 358573 w 974180"/>
                <a:gd name="connsiteY441" fmla="*/ 150118 h 188272"/>
                <a:gd name="connsiteX442" fmla="*/ 358573 w 974180"/>
                <a:gd name="connsiteY442" fmla="*/ 108752 h 188272"/>
                <a:gd name="connsiteX443" fmla="*/ 370082 w 974180"/>
                <a:gd name="connsiteY443" fmla="*/ 108752 h 188272"/>
                <a:gd name="connsiteX444" fmla="*/ 370082 w 974180"/>
                <a:gd name="connsiteY444" fmla="*/ 148950 h 188272"/>
                <a:gd name="connsiteX445" fmla="*/ 373668 w 974180"/>
                <a:gd name="connsiteY445" fmla="*/ 160459 h 188272"/>
                <a:gd name="connsiteX446" fmla="*/ 384385 w 974180"/>
                <a:gd name="connsiteY446" fmla="*/ 164045 h 188272"/>
                <a:gd name="connsiteX447" fmla="*/ 392474 w 974180"/>
                <a:gd name="connsiteY447" fmla="*/ 162336 h 188272"/>
                <a:gd name="connsiteX448" fmla="*/ 397061 w 974180"/>
                <a:gd name="connsiteY448" fmla="*/ 157207 h 188272"/>
                <a:gd name="connsiteX449" fmla="*/ 398604 w 974180"/>
                <a:gd name="connsiteY449" fmla="*/ 148825 h 188272"/>
                <a:gd name="connsiteX450" fmla="*/ 398604 w 974180"/>
                <a:gd name="connsiteY450" fmla="*/ 108710 h 188272"/>
                <a:gd name="connsiteX451" fmla="*/ 410030 w 974180"/>
                <a:gd name="connsiteY451" fmla="*/ 108710 h 188272"/>
                <a:gd name="connsiteX452" fmla="*/ 410030 w 974180"/>
                <a:gd name="connsiteY452" fmla="*/ 150243 h 188272"/>
                <a:gd name="connsiteX453" fmla="*/ 465031 w 974180"/>
                <a:gd name="connsiteY453" fmla="*/ 172969 h 188272"/>
                <a:gd name="connsiteX454" fmla="*/ 459193 w 974180"/>
                <a:gd name="connsiteY454" fmla="*/ 155956 h 188272"/>
                <a:gd name="connsiteX455" fmla="*/ 435008 w 974180"/>
                <a:gd name="connsiteY455" fmla="*/ 155956 h 188272"/>
                <a:gd name="connsiteX456" fmla="*/ 429253 w 974180"/>
                <a:gd name="connsiteY456" fmla="*/ 172969 h 188272"/>
                <a:gd name="connsiteX457" fmla="*/ 417035 w 974180"/>
                <a:gd name="connsiteY457" fmla="*/ 172969 h 188272"/>
                <a:gd name="connsiteX458" fmla="*/ 440595 w 974180"/>
                <a:gd name="connsiteY458" fmla="*/ 108502 h 188272"/>
                <a:gd name="connsiteX459" fmla="*/ 453731 w 974180"/>
                <a:gd name="connsiteY459" fmla="*/ 108502 h 188272"/>
                <a:gd name="connsiteX460" fmla="*/ 477291 w 974180"/>
                <a:gd name="connsiteY460" fmla="*/ 172969 h 188272"/>
                <a:gd name="connsiteX461" fmla="*/ 465073 w 974180"/>
                <a:gd name="connsiteY461" fmla="*/ 172969 h 188272"/>
                <a:gd name="connsiteX462" fmla="*/ 450645 w 974180"/>
                <a:gd name="connsiteY462" fmla="*/ 129518 h 188272"/>
                <a:gd name="connsiteX463" fmla="*/ 449561 w 974180"/>
                <a:gd name="connsiteY463" fmla="*/ 126099 h 188272"/>
                <a:gd name="connsiteX464" fmla="*/ 448101 w 974180"/>
                <a:gd name="connsiteY464" fmla="*/ 121679 h 188272"/>
                <a:gd name="connsiteX465" fmla="*/ 447101 w 974180"/>
                <a:gd name="connsiteY465" fmla="*/ 117801 h 188272"/>
                <a:gd name="connsiteX466" fmla="*/ 445933 w 974180"/>
                <a:gd name="connsiteY466" fmla="*/ 121929 h 188272"/>
                <a:gd name="connsiteX467" fmla="*/ 444682 w 974180"/>
                <a:gd name="connsiteY467" fmla="*/ 126349 h 188272"/>
                <a:gd name="connsiteX468" fmla="*/ 443764 w 974180"/>
                <a:gd name="connsiteY468" fmla="*/ 129477 h 188272"/>
                <a:gd name="connsiteX469" fmla="*/ 438093 w 974180"/>
                <a:gd name="connsiteY469" fmla="*/ 146031 h 188272"/>
                <a:gd name="connsiteX470" fmla="*/ 456149 w 974180"/>
                <a:gd name="connsiteY470" fmla="*/ 146031 h 188272"/>
                <a:gd name="connsiteX471" fmla="*/ 450561 w 974180"/>
                <a:gd name="connsiteY471" fmla="*/ 129477 h 188272"/>
                <a:gd name="connsiteX472" fmla="*/ 502435 w 974180"/>
                <a:gd name="connsiteY472" fmla="*/ 172969 h 188272"/>
                <a:gd name="connsiteX473" fmla="*/ 490927 w 974180"/>
                <a:gd name="connsiteY473" fmla="*/ 172969 h 188272"/>
                <a:gd name="connsiteX474" fmla="*/ 490927 w 974180"/>
                <a:gd name="connsiteY474" fmla="*/ 118468 h 188272"/>
                <a:gd name="connsiteX475" fmla="*/ 472495 w 974180"/>
                <a:gd name="connsiteY475" fmla="*/ 118468 h 188272"/>
                <a:gd name="connsiteX476" fmla="*/ 472495 w 974180"/>
                <a:gd name="connsiteY476" fmla="*/ 108752 h 188272"/>
                <a:gd name="connsiteX477" fmla="*/ 520867 w 974180"/>
                <a:gd name="connsiteY477" fmla="*/ 108752 h 188272"/>
                <a:gd name="connsiteX478" fmla="*/ 520867 w 974180"/>
                <a:gd name="connsiteY478" fmla="*/ 118468 h 188272"/>
                <a:gd name="connsiteX479" fmla="*/ 502435 w 974180"/>
                <a:gd name="connsiteY479" fmla="*/ 118468 h 188272"/>
                <a:gd name="connsiteX480" fmla="*/ 502435 w 974180"/>
                <a:gd name="connsiteY480" fmla="*/ 172969 h 188272"/>
                <a:gd name="connsiteX481" fmla="*/ 552391 w 974180"/>
                <a:gd name="connsiteY481" fmla="*/ 172969 h 188272"/>
                <a:gd name="connsiteX482" fmla="*/ 525412 w 974180"/>
                <a:gd name="connsiteY482" fmla="*/ 172969 h 188272"/>
                <a:gd name="connsiteX483" fmla="*/ 525412 w 974180"/>
                <a:gd name="connsiteY483" fmla="*/ 166422 h 188272"/>
                <a:gd name="connsiteX484" fmla="*/ 533126 w 974180"/>
                <a:gd name="connsiteY484" fmla="*/ 163545 h 188272"/>
                <a:gd name="connsiteX485" fmla="*/ 533126 w 974180"/>
                <a:gd name="connsiteY485" fmla="*/ 118301 h 188272"/>
                <a:gd name="connsiteX486" fmla="*/ 525412 w 974180"/>
                <a:gd name="connsiteY486" fmla="*/ 115340 h 188272"/>
                <a:gd name="connsiteX487" fmla="*/ 525412 w 974180"/>
                <a:gd name="connsiteY487" fmla="*/ 108794 h 188272"/>
                <a:gd name="connsiteX488" fmla="*/ 552391 w 974180"/>
                <a:gd name="connsiteY488" fmla="*/ 108794 h 188272"/>
                <a:gd name="connsiteX489" fmla="*/ 552391 w 974180"/>
                <a:gd name="connsiteY489" fmla="*/ 115340 h 188272"/>
                <a:gd name="connsiteX490" fmla="*/ 544677 w 974180"/>
                <a:gd name="connsiteY490" fmla="*/ 118301 h 188272"/>
                <a:gd name="connsiteX491" fmla="*/ 544677 w 974180"/>
                <a:gd name="connsiteY491" fmla="*/ 163545 h 188272"/>
                <a:gd name="connsiteX492" fmla="*/ 552391 w 974180"/>
                <a:gd name="connsiteY492" fmla="*/ 166422 h 188272"/>
                <a:gd name="connsiteX493" fmla="*/ 552391 w 974180"/>
                <a:gd name="connsiteY493" fmla="*/ 172969 h 188272"/>
                <a:gd name="connsiteX494" fmla="*/ 591255 w 974180"/>
                <a:gd name="connsiteY494" fmla="*/ 117592 h 188272"/>
                <a:gd name="connsiteX495" fmla="*/ 583416 w 974180"/>
                <a:gd name="connsiteY495" fmla="*/ 119218 h 188272"/>
                <a:gd name="connsiteX496" fmla="*/ 577578 w 974180"/>
                <a:gd name="connsiteY496" fmla="*/ 123889 h 188272"/>
                <a:gd name="connsiteX497" fmla="*/ 573992 w 974180"/>
                <a:gd name="connsiteY497" fmla="*/ 131270 h 188272"/>
                <a:gd name="connsiteX498" fmla="*/ 572824 w 974180"/>
                <a:gd name="connsiteY498" fmla="*/ 140986 h 188272"/>
                <a:gd name="connsiteX499" fmla="*/ 574784 w 974180"/>
                <a:gd name="connsiteY499" fmla="*/ 153495 h 188272"/>
                <a:gd name="connsiteX500" fmla="*/ 580789 w 974180"/>
                <a:gd name="connsiteY500" fmla="*/ 161418 h 188272"/>
                <a:gd name="connsiteX501" fmla="*/ 591130 w 974180"/>
                <a:gd name="connsiteY501" fmla="*/ 164212 h 188272"/>
                <a:gd name="connsiteX502" fmla="*/ 599053 w 974180"/>
                <a:gd name="connsiteY502" fmla="*/ 163420 h 188272"/>
                <a:gd name="connsiteX503" fmla="*/ 607143 w 974180"/>
                <a:gd name="connsiteY503" fmla="*/ 161085 h 188272"/>
                <a:gd name="connsiteX504" fmla="*/ 607143 w 974180"/>
                <a:gd name="connsiteY504" fmla="*/ 170884 h 188272"/>
                <a:gd name="connsiteX505" fmla="*/ 599136 w 974180"/>
                <a:gd name="connsiteY505" fmla="*/ 173219 h 188272"/>
                <a:gd name="connsiteX506" fmla="*/ 589963 w 974180"/>
                <a:gd name="connsiteY506" fmla="*/ 173928 h 188272"/>
                <a:gd name="connsiteX507" fmla="*/ 573616 w 974180"/>
                <a:gd name="connsiteY507" fmla="*/ 169883 h 188272"/>
                <a:gd name="connsiteX508" fmla="*/ 563984 w 974180"/>
                <a:gd name="connsiteY508" fmla="*/ 158374 h 188272"/>
                <a:gd name="connsiteX509" fmla="*/ 560856 w 974180"/>
                <a:gd name="connsiteY509" fmla="*/ 140944 h 188272"/>
                <a:gd name="connsiteX510" fmla="*/ 562816 w 974180"/>
                <a:gd name="connsiteY510" fmla="*/ 127642 h 188272"/>
                <a:gd name="connsiteX511" fmla="*/ 568654 w 974180"/>
                <a:gd name="connsiteY511" fmla="*/ 117217 h 188272"/>
                <a:gd name="connsiteX512" fmla="*/ 578203 w 974180"/>
                <a:gd name="connsiteY512" fmla="*/ 110378 h 188272"/>
                <a:gd name="connsiteX513" fmla="*/ 591255 w 974180"/>
                <a:gd name="connsiteY513" fmla="*/ 107960 h 188272"/>
                <a:gd name="connsiteX514" fmla="*/ 600804 w 974180"/>
                <a:gd name="connsiteY514" fmla="*/ 109127 h 188272"/>
                <a:gd name="connsiteX515" fmla="*/ 609686 w 974180"/>
                <a:gd name="connsiteY515" fmla="*/ 112171 h 188272"/>
                <a:gd name="connsiteX516" fmla="*/ 605725 w 974180"/>
                <a:gd name="connsiteY516" fmla="*/ 121595 h 188272"/>
                <a:gd name="connsiteX517" fmla="*/ 598636 w 974180"/>
                <a:gd name="connsiteY517" fmla="*/ 118885 h 188272"/>
                <a:gd name="connsiteX518" fmla="*/ 591255 w 974180"/>
                <a:gd name="connsiteY518" fmla="*/ 117634 h 188272"/>
                <a:gd name="connsiteX519" fmla="*/ 655681 w 974180"/>
                <a:gd name="connsiteY519" fmla="*/ 172969 h 188272"/>
                <a:gd name="connsiteX520" fmla="*/ 644338 w 974180"/>
                <a:gd name="connsiteY520" fmla="*/ 172969 h 188272"/>
                <a:gd name="connsiteX521" fmla="*/ 644338 w 974180"/>
                <a:gd name="connsiteY521" fmla="*/ 108794 h 188272"/>
                <a:gd name="connsiteX522" fmla="*/ 680742 w 974180"/>
                <a:gd name="connsiteY522" fmla="*/ 108794 h 188272"/>
                <a:gd name="connsiteX523" fmla="*/ 680742 w 974180"/>
                <a:gd name="connsiteY523" fmla="*/ 118426 h 188272"/>
                <a:gd name="connsiteX524" fmla="*/ 655639 w 974180"/>
                <a:gd name="connsiteY524" fmla="*/ 118426 h 188272"/>
                <a:gd name="connsiteX525" fmla="*/ 655639 w 974180"/>
                <a:gd name="connsiteY525" fmla="*/ 137316 h 188272"/>
                <a:gd name="connsiteX526" fmla="*/ 679032 w 974180"/>
                <a:gd name="connsiteY526" fmla="*/ 137316 h 188272"/>
                <a:gd name="connsiteX527" fmla="*/ 679032 w 974180"/>
                <a:gd name="connsiteY527" fmla="*/ 146949 h 188272"/>
                <a:gd name="connsiteX528" fmla="*/ 655639 w 974180"/>
                <a:gd name="connsiteY528" fmla="*/ 146949 h 188272"/>
                <a:gd name="connsiteX529" fmla="*/ 655639 w 974180"/>
                <a:gd name="connsiteY529" fmla="*/ 173011 h 188272"/>
                <a:gd name="connsiteX530" fmla="*/ 750130 w 974180"/>
                <a:gd name="connsiteY530" fmla="*/ 140777 h 188272"/>
                <a:gd name="connsiteX531" fmla="*/ 748253 w 974180"/>
                <a:gd name="connsiteY531" fmla="*/ 154371 h 188272"/>
                <a:gd name="connsiteX532" fmla="*/ 742666 w 974180"/>
                <a:gd name="connsiteY532" fmla="*/ 164796 h 188272"/>
                <a:gd name="connsiteX533" fmla="*/ 733242 w 974180"/>
                <a:gd name="connsiteY533" fmla="*/ 171551 h 188272"/>
                <a:gd name="connsiteX534" fmla="*/ 719939 w 974180"/>
                <a:gd name="connsiteY534" fmla="*/ 173886 h 188272"/>
                <a:gd name="connsiteX535" fmla="*/ 706470 w 974180"/>
                <a:gd name="connsiteY535" fmla="*/ 171551 h 188272"/>
                <a:gd name="connsiteX536" fmla="*/ 697130 w 974180"/>
                <a:gd name="connsiteY536" fmla="*/ 164796 h 188272"/>
                <a:gd name="connsiteX537" fmla="*/ 691542 w 974180"/>
                <a:gd name="connsiteY537" fmla="*/ 154288 h 188272"/>
                <a:gd name="connsiteX538" fmla="*/ 689749 w 974180"/>
                <a:gd name="connsiteY538" fmla="*/ 140694 h 188272"/>
                <a:gd name="connsiteX539" fmla="*/ 693002 w 974180"/>
                <a:gd name="connsiteY539" fmla="*/ 123347 h 188272"/>
                <a:gd name="connsiteX540" fmla="*/ 702968 w 974180"/>
                <a:gd name="connsiteY540" fmla="*/ 111921 h 188272"/>
                <a:gd name="connsiteX541" fmla="*/ 720064 w 974180"/>
                <a:gd name="connsiteY541" fmla="*/ 107793 h 188272"/>
                <a:gd name="connsiteX542" fmla="*/ 736869 w 974180"/>
                <a:gd name="connsiteY542" fmla="*/ 111921 h 188272"/>
                <a:gd name="connsiteX543" fmla="*/ 746836 w 974180"/>
                <a:gd name="connsiteY543" fmla="*/ 123430 h 188272"/>
                <a:gd name="connsiteX544" fmla="*/ 750171 w 974180"/>
                <a:gd name="connsiteY544" fmla="*/ 140777 h 188272"/>
                <a:gd name="connsiteX545" fmla="*/ 701842 w 974180"/>
                <a:gd name="connsiteY545" fmla="*/ 140777 h 188272"/>
                <a:gd name="connsiteX546" fmla="*/ 703718 w 974180"/>
                <a:gd name="connsiteY546" fmla="*/ 153287 h 188272"/>
                <a:gd name="connsiteX547" fmla="*/ 709640 w 974180"/>
                <a:gd name="connsiteY547" fmla="*/ 161293 h 188272"/>
                <a:gd name="connsiteX548" fmla="*/ 719898 w 974180"/>
                <a:gd name="connsiteY548" fmla="*/ 164087 h 188272"/>
                <a:gd name="connsiteX549" fmla="*/ 730239 w 974180"/>
                <a:gd name="connsiteY549" fmla="*/ 161293 h 188272"/>
                <a:gd name="connsiteX550" fmla="*/ 736077 w 974180"/>
                <a:gd name="connsiteY550" fmla="*/ 153287 h 188272"/>
                <a:gd name="connsiteX551" fmla="*/ 737954 w 974180"/>
                <a:gd name="connsiteY551" fmla="*/ 140777 h 188272"/>
                <a:gd name="connsiteX552" fmla="*/ 733742 w 974180"/>
                <a:gd name="connsiteY552" fmla="*/ 123680 h 188272"/>
                <a:gd name="connsiteX553" fmla="*/ 719981 w 974180"/>
                <a:gd name="connsiteY553" fmla="*/ 117467 h 188272"/>
                <a:gd name="connsiteX554" fmla="*/ 709640 w 974180"/>
                <a:gd name="connsiteY554" fmla="*/ 120261 h 188272"/>
                <a:gd name="connsiteX555" fmla="*/ 703718 w 974180"/>
                <a:gd name="connsiteY555" fmla="*/ 128267 h 188272"/>
                <a:gd name="connsiteX556" fmla="*/ 701842 w 974180"/>
                <a:gd name="connsiteY556" fmla="*/ 140777 h 188272"/>
                <a:gd name="connsiteX557" fmla="*/ 821144 w 974180"/>
                <a:gd name="connsiteY557" fmla="*/ 140777 h 188272"/>
                <a:gd name="connsiteX558" fmla="*/ 819267 w 974180"/>
                <a:gd name="connsiteY558" fmla="*/ 154371 h 188272"/>
                <a:gd name="connsiteX559" fmla="*/ 813679 w 974180"/>
                <a:gd name="connsiteY559" fmla="*/ 164796 h 188272"/>
                <a:gd name="connsiteX560" fmla="*/ 804255 w 974180"/>
                <a:gd name="connsiteY560" fmla="*/ 171551 h 188272"/>
                <a:gd name="connsiteX561" fmla="*/ 790953 w 974180"/>
                <a:gd name="connsiteY561" fmla="*/ 173886 h 188272"/>
                <a:gd name="connsiteX562" fmla="*/ 777484 w 974180"/>
                <a:gd name="connsiteY562" fmla="*/ 171551 h 188272"/>
                <a:gd name="connsiteX563" fmla="*/ 768144 w 974180"/>
                <a:gd name="connsiteY563" fmla="*/ 164796 h 188272"/>
                <a:gd name="connsiteX564" fmla="*/ 762556 w 974180"/>
                <a:gd name="connsiteY564" fmla="*/ 154288 h 188272"/>
                <a:gd name="connsiteX565" fmla="*/ 760763 w 974180"/>
                <a:gd name="connsiteY565" fmla="*/ 140694 h 188272"/>
                <a:gd name="connsiteX566" fmla="*/ 764016 w 974180"/>
                <a:gd name="connsiteY566" fmla="*/ 123347 h 188272"/>
                <a:gd name="connsiteX567" fmla="*/ 773982 w 974180"/>
                <a:gd name="connsiteY567" fmla="*/ 111921 h 188272"/>
                <a:gd name="connsiteX568" fmla="*/ 791079 w 974180"/>
                <a:gd name="connsiteY568" fmla="*/ 107793 h 188272"/>
                <a:gd name="connsiteX569" fmla="*/ 807883 w 974180"/>
                <a:gd name="connsiteY569" fmla="*/ 111921 h 188272"/>
                <a:gd name="connsiteX570" fmla="*/ 817849 w 974180"/>
                <a:gd name="connsiteY570" fmla="*/ 123430 h 188272"/>
                <a:gd name="connsiteX571" fmla="*/ 821185 w 974180"/>
                <a:gd name="connsiteY571" fmla="*/ 140777 h 188272"/>
                <a:gd name="connsiteX572" fmla="*/ 772856 w 974180"/>
                <a:gd name="connsiteY572" fmla="*/ 140777 h 188272"/>
                <a:gd name="connsiteX573" fmla="*/ 774732 w 974180"/>
                <a:gd name="connsiteY573" fmla="*/ 153287 h 188272"/>
                <a:gd name="connsiteX574" fmla="*/ 780654 w 974180"/>
                <a:gd name="connsiteY574" fmla="*/ 161293 h 188272"/>
                <a:gd name="connsiteX575" fmla="*/ 790912 w 974180"/>
                <a:gd name="connsiteY575" fmla="*/ 164087 h 188272"/>
                <a:gd name="connsiteX576" fmla="*/ 801253 w 974180"/>
                <a:gd name="connsiteY576" fmla="*/ 161293 h 188272"/>
                <a:gd name="connsiteX577" fmla="*/ 807091 w 974180"/>
                <a:gd name="connsiteY577" fmla="*/ 153287 h 188272"/>
                <a:gd name="connsiteX578" fmla="*/ 808967 w 974180"/>
                <a:gd name="connsiteY578" fmla="*/ 140777 h 188272"/>
                <a:gd name="connsiteX579" fmla="*/ 804756 w 974180"/>
                <a:gd name="connsiteY579" fmla="*/ 123680 h 188272"/>
                <a:gd name="connsiteX580" fmla="*/ 790995 w 974180"/>
                <a:gd name="connsiteY580" fmla="*/ 117467 h 188272"/>
                <a:gd name="connsiteX581" fmla="*/ 780654 w 974180"/>
                <a:gd name="connsiteY581" fmla="*/ 120261 h 188272"/>
                <a:gd name="connsiteX582" fmla="*/ 774732 w 974180"/>
                <a:gd name="connsiteY582" fmla="*/ 128267 h 188272"/>
                <a:gd name="connsiteX583" fmla="*/ 772856 w 974180"/>
                <a:gd name="connsiteY583" fmla="*/ 140777 h 188272"/>
                <a:gd name="connsiteX584" fmla="*/ 887321 w 974180"/>
                <a:gd name="connsiteY584" fmla="*/ 140235 h 188272"/>
                <a:gd name="connsiteX585" fmla="*/ 883192 w 974180"/>
                <a:gd name="connsiteY585" fmla="*/ 158291 h 188272"/>
                <a:gd name="connsiteX586" fmla="*/ 871433 w 974180"/>
                <a:gd name="connsiteY586" fmla="*/ 169258 h 188272"/>
                <a:gd name="connsiteX587" fmla="*/ 852919 w 974180"/>
                <a:gd name="connsiteY587" fmla="*/ 172927 h 188272"/>
                <a:gd name="connsiteX588" fmla="*/ 834863 w 974180"/>
                <a:gd name="connsiteY588" fmla="*/ 172927 h 188272"/>
                <a:gd name="connsiteX589" fmla="*/ 834863 w 974180"/>
                <a:gd name="connsiteY589" fmla="*/ 108752 h 188272"/>
                <a:gd name="connsiteX590" fmla="*/ 854837 w 974180"/>
                <a:gd name="connsiteY590" fmla="*/ 108752 h 188272"/>
                <a:gd name="connsiteX591" fmla="*/ 872100 w 974180"/>
                <a:gd name="connsiteY591" fmla="*/ 112338 h 188272"/>
                <a:gd name="connsiteX592" fmla="*/ 883359 w 974180"/>
                <a:gd name="connsiteY592" fmla="*/ 122930 h 188272"/>
                <a:gd name="connsiteX593" fmla="*/ 887404 w 974180"/>
                <a:gd name="connsiteY593" fmla="*/ 140193 h 188272"/>
                <a:gd name="connsiteX594" fmla="*/ 875270 w 974180"/>
                <a:gd name="connsiteY594" fmla="*/ 140569 h 188272"/>
                <a:gd name="connsiteX595" fmla="*/ 872934 w 974180"/>
                <a:gd name="connsiteY595" fmla="*/ 127975 h 188272"/>
                <a:gd name="connsiteX596" fmla="*/ 866012 w 974180"/>
                <a:gd name="connsiteY596" fmla="*/ 120678 h 188272"/>
                <a:gd name="connsiteX597" fmla="*/ 854753 w 974180"/>
                <a:gd name="connsiteY597" fmla="*/ 118259 h 188272"/>
                <a:gd name="connsiteX598" fmla="*/ 846288 w 974180"/>
                <a:gd name="connsiteY598" fmla="*/ 118259 h 188272"/>
                <a:gd name="connsiteX599" fmla="*/ 846288 w 974180"/>
                <a:gd name="connsiteY599" fmla="*/ 163295 h 188272"/>
                <a:gd name="connsiteX600" fmla="*/ 853210 w 974180"/>
                <a:gd name="connsiteY600" fmla="*/ 163295 h 188272"/>
                <a:gd name="connsiteX601" fmla="*/ 869765 w 974180"/>
                <a:gd name="connsiteY601" fmla="*/ 157624 h 188272"/>
                <a:gd name="connsiteX602" fmla="*/ 875270 w 974180"/>
                <a:gd name="connsiteY602" fmla="*/ 140527 h 188272"/>
                <a:gd name="connsiteX603" fmla="*/ 938277 w 974180"/>
                <a:gd name="connsiteY603" fmla="*/ 155414 h 188272"/>
                <a:gd name="connsiteX604" fmla="*/ 935483 w 974180"/>
                <a:gd name="connsiteY604" fmla="*/ 165213 h 188272"/>
                <a:gd name="connsiteX605" fmla="*/ 927394 w 974180"/>
                <a:gd name="connsiteY605" fmla="*/ 171593 h 188272"/>
                <a:gd name="connsiteX606" fmla="*/ 914884 w 974180"/>
                <a:gd name="connsiteY606" fmla="*/ 173845 h 188272"/>
                <a:gd name="connsiteX607" fmla="*/ 908129 w 974180"/>
                <a:gd name="connsiteY607" fmla="*/ 173386 h 188272"/>
                <a:gd name="connsiteX608" fmla="*/ 902124 w 974180"/>
                <a:gd name="connsiteY608" fmla="*/ 172218 h 188272"/>
                <a:gd name="connsiteX609" fmla="*/ 896911 w 974180"/>
                <a:gd name="connsiteY609" fmla="*/ 170258 h 188272"/>
                <a:gd name="connsiteX610" fmla="*/ 896911 w 974180"/>
                <a:gd name="connsiteY610" fmla="*/ 159458 h 188272"/>
                <a:gd name="connsiteX611" fmla="*/ 905793 w 974180"/>
                <a:gd name="connsiteY611" fmla="*/ 162794 h 188272"/>
                <a:gd name="connsiteX612" fmla="*/ 915676 w 974180"/>
                <a:gd name="connsiteY612" fmla="*/ 164212 h 188272"/>
                <a:gd name="connsiteX613" fmla="*/ 921973 w 974180"/>
                <a:gd name="connsiteY613" fmla="*/ 163211 h 188272"/>
                <a:gd name="connsiteX614" fmla="*/ 925642 w 974180"/>
                <a:gd name="connsiteY614" fmla="*/ 160334 h 188272"/>
                <a:gd name="connsiteX615" fmla="*/ 926810 w 974180"/>
                <a:gd name="connsiteY615" fmla="*/ 156039 h 188272"/>
                <a:gd name="connsiteX616" fmla="*/ 925267 w 974180"/>
                <a:gd name="connsiteY616" fmla="*/ 151452 h 188272"/>
                <a:gd name="connsiteX617" fmla="*/ 920763 w 974180"/>
                <a:gd name="connsiteY617" fmla="*/ 147949 h 188272"/>
                <a:gd name="connsiteX618" fmla="*/ 913383 w 974180"/>
                <a:gd name="connsiteY618" fmla="*/ 144530 h 188272"/>
                <a:gd name="connsiteX619" fmla="*/ 907545 w 974180"/>
                <a:gd name="connsiteY619" fmla="*/ 141736 h 188272"/>
                <a:gd name="connsiteX620" fmla="*/ 902499 w 974180"/>
                <a:gd name="connsiteY620" fmla="*/ 137858 h 188272"/>
                <a:gd name="connsiteX621" fmla="*/ 898913 w 974180"/>
                <a:gd name="connsiteY621" fmla="*/ 132562 h 188272"/>
                <a:gd name="connsiteX622" fmla="*/ 897579 w 974180"/>
                <a:gd name="connsiteY622" fmla="*/ 125390 h 188272"/>
                <a:gd name="connsiteX623" fmla="*/ 900206 w 974180"/>
                <a:gd name="connsiteY623" fmla="*/ 115966 h 188272"/>
                <a:gd name="connsiteX624" fmla="*/ 907670 w 974180"/>
                <a:gd name="connsiteY624" fmla="*/ 109961 h 188272"/>
                <a:gd name="connsiteX625" fmla="*/ 918929 w 974180"/>
                <a:gd name="connsiteY625" fmla="*/ 107876 h 188272"/>
                <a:gd name="connsiteX626" fmla="*/ 928561 w 974180"/>
                <a:gd name="connsiteY626" fmla="*/ 108960 h 188272"/>
                <a:gd name="connsiteX627" fmla="*/ 937443 w 974180"/>
                <a:gd name="connsiteY627" fmla="*/ 112004 h 188272"/>
                <a:gd name="connsiteX628" fmla="*/ 933774 w 974180"/>
                <a:gd name="connsiteY628" fmla="*/ 121262 h 188272"/>
                <a:gd name="connsiteX629" fmla="*/ 926143 w 974180"/>
                <a:gd name="connsiteY629" fmla="*/ 118551 h 188272"/>
                <a:gd name="connsiteX630" fmla="*/ 918595 w 974180"/>
                <a:gd name="connsiteY630" fmla="*/ 117551 h 188272"/>
                <a:gd name="connsiteX631" fmla="*/ 913383 w 974180"/>
                <a:gd name="connsiteY631" fmla="*/ 118551 h 188272"/>
                <a:gd name="connsiteX632" fmla="*/ 910130 w 974180"/>
                <a:gd name="connsiteY632" fmla="*/ 121178 h 188272"/>
                <a:gd name="connsiteX633" fmla="*/ 909046 w 974180"/>
                <a:gd name="connsiteY633" fmla="*/ 125140 h 188272"/>
                <a:gd name="connsiteX634" fmla="*/ 910380 w 974180"/>
                <a:gd name="connsiteY634" fmla="*/ 129560 h 188272"/>
                <a:gd name="connsiteX635" fmla="*/ 914508 w 974180"/>
                <a:gd name="connsiteY635" fmla="*/ 132979 h 188272"/>
                <a:gd name="connsiteX636" fmla="*/ 921889 w 974180"/>
                <a:gd name="connsiteY636" fmla="*/ 136482 h 188272"/>
                <a:gd name="connsiteX637" fmla="*/ 930688 w 974180"/>
                <a:gd name="connsiteY637" fmla="*/ 141152 h 188272"/>
                <a:gd name="connsiteX638" fmla="*/ 936276 w 974180"/>
                <a:gd name="connsiteY638" fmla="*/ 146990 h 188272"/>
                <a:gd name="connsiteX639" fmla="*/ 938235 w 974180"/>
                <a:gd name="connsiteY639" fmla="*/ 155455 h 18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</a:cxnLst>
              <a:rect l="l" t="t" r="r" b="b"/>
              <a:pathLst>
                <a:path w="974180" h="188272">
                  <a:moveTo>
                    <a:pt x="45661" y="47537"/>
                  </a:moveTo>
                  <a:cubicBezTo>
                    <a:pt x="45661" y="51332"/>
                    <a:pt x="44702" y="54584"/>
                    <a:pt x="42867" y="57337"/>
                  </a:cubicBezTo>
                  <a:cubicBezTo>
                    <a:pt x="41032" y="60089"/>
                    <a:pt x="38322" y="62215"/>
                    <a:pt x="34777" y="63717"/>
                  </a:cubicBezTo>
                  <a:cubicBezTo>
                    <a:pt x="31316" y="65218"/>
                    <a:pt x="27146" y="65968"/>
                    <a:pt x="22268" y="65968"/>
                  </a:cubicBezTo>
                  <a:cubicBezTo>
                    <a:pt x="19932" y="65968"/>
                    <a:pt x="17680" y="65802"/>
                    <a:pt x="15512" y="65510"/>
                  </a:cubicBezTo>
                  <a:cubicBezTo>
                    <a:pt x="13386" y="65260"/>
                    <a:pt x="11426" y="64884"/>
                    <a:pt x="9508" y="64342"/>
                  </a:cubicBezTo>
                  <a:cubicBezTo>
                    <a:pt x="7673" y="63800"/>
                    <a:pt x="5921" y="63133"/>
                    <a:pt x="4295" y="62382"/>
                  </a:cubicBezTo>
                  <a:lnTo>
                    <a:pt x="4295" y="51582"/>
                  </a:lnTo>
                  <a:cubicBezTo>
                    <a:pt x="7005" y="52791"/>
                    <a:pt x="9966" y="53876"/>
                    <a:pt x="13177" y="54918"/>
                  </a:cubicBezTo>
                  <a:cubicBezTo>
                    <a:pt x="16430" y="55877"/>
                    <a:pt x="19682" y="56336"/>
                    <a:pt x="23060" y="56336"/>
                  </a:cubicBezTo>
                  <a:cubicBezTo>
                    <a:pt x="25603" y="56336"/>
                    <a:pt x="27730" y="56002"/>
                    <a:pt x="29357" y="55335"/>
                  </a:cubicBezTo>
                  <a:cubicBezTo>
                    <a:pt x="31024" y="54626"/>
                    <a:pt x="32275" y="53667"/>
                    <a:pt x="33026" y="52458"/>
                  </a:cubicBezTo>
                  <a:cubicBezTo>
                    <a:pt x="33777" y="51207"/>
                    <a:pt x="34194" y="49747"/>
                    <a:pt x="34194" y="48163"/>
                  </a:cubicBezTo>
                  <a:cubicBezTo>
                    <a:pt x="34194" y="46370"/>
                    <a:pt x="33693" y="44827"/>
                    <a:pt x="32651" y="43576"/>
                  </a:cubicBezTo>
                  <a:cubicBezTo>
                    <a:pt x="31608" y="42325"/>
                    <a:pt x="30149" y="41157"/>
                    <a:pt x="28147" y="40073"/>
                  </a:cubicBezTo>
                  <a:cubicBezTo>
                    <a:pt x="26146" y="38989"/>
                    <a:pt x="23685" y="37863"/>
                    <a:pt x="20766" y="36654"/>
                  </a:cubicBezTo>
                  <a:cubicBezTo>
                    <a:pt x="18806" y="35820"/>
                    <a:pt x="16847" y="34902"/>
                    <a:pt x="14928" y="33860"/>
                  </a:cubicBezTo>
                  <a:cubicBezTo>
                    <a:pt x="13094" y="32776"/>
                    <a:pt x="11384" y="31483"/>
                    <a:pt x="9883" y="29982"/>
                  </a:cubicBezTo>
                  <a:cubicBezTo>
                    <a:pt x="8382" y="28481"/>
                    <a:pt x="7172" y="26729"/>
                    <a:pt x="6297" y="24686"/>
                  </a:cubicBezTo>
                  <a:cubicBezTo>
                    <a:pt x="5379" y="22643"/>
                    <a:pt x="4962" y="20266"/>
                    <a:pt x="4962" y="17514"/>
                  </a:cubicBezTo>
                  <a:cubicBezTo>
                    <a:pt x="4962" y="13844"/>
                    <a:pt x="5796" y="10717"/>
                    <a:pt x="7589" y="8090"/>
                  </a:cubicBezTo>
                  <a:cubicBezTo>
                    <a:pt x="9382" y="5463"/>
                    <a:pt x="11843" y="3461"/>
                    <a:pt x="15053" y="2085"/>
                  </a:cubicBezTo>
                  <a:cubicBezTo>
                    <a:pt x="18306" y="709"/>
                    <a:pt x="22017" y="0"/>
                    <a:pt x="26312" y="0"/>
                  </a:cubicBezTo>
                  <a:cubicBezTo>
                    <a:pt x="29732" y="0"/>
                    <a:pt x="32901" y="375"/>
                    <a:pt x="35945" y="1084"/>
                  </a:cubicBezTo>
                  <a:cubicBezTo>
                    <a:pt x="38947" y="1793"/>
                    <a:pt x="41908" y="2836"/>
                    <a:pt x="44827" y="4128"/>
                  </a:cubicBezTo>
                  <a:lnTo>
                    <a:pt x="41157" y="13385"/>
                  </a:lnTo>
                  <a:cubicBezTo>
                    <a:pt x="38489" y="12260"/>
                    <a:pt x="35987" y="11342"/>
                    <a:pt x="33526" y="10675"/>
                  </a:cubicBezTo>
                  <a:cubicBezTo>
                    <a:pt x="31066" y="10008"/>
                    <a:pt x="28522" y="9674"/>
                    <a:pt x="25979" y="9674"/>
                  </a:cubicBezTo>
                  <a:cubicBezTo>
                    <a:pt x="23935" y="9674"/>
                    <a:pt x="22184" y="10008"/>
                    <a:pt x="20766" y="10675"/>
                  </a:cubicBezTo>
                  <a:cubicBezTo>
                    <a:pt x="19307" y="11259"/>
                    <a:pt x="18264" y="12135"/>
                    <a:pt x="17514" y="13302"/>
                  </a:cubicBezTo>
                  <a:cubicBezTo>
                    <a:pt x="16805" y="14428"/>
                    <a:pt x="16430" y="15762"/>
                    <a:pt x="16430" y="17264"/>
                  </a:cubicBezTo>
                  <a:cubicBezTo>
                    <a:pt x="16430" y="19015"/>
                    <a:pt x="16888" y="20474"/>
                    <a:pt x="17764" y="21684"/>
                  </a:cubicBezTo>
                  <a:cubicBezTo>
                    <a:pt x="18681" y="22893"/>
                    <a:pt x="20057" y="24019"/>
                    <a:pt x="21892" y="25103"/>
                  </a:cubicBezTo>
                  <a:cubicBezTo>
                    <a:pt x="23810" y="26104"/>
                    <a:pt x="26271" y="27313"/>
                    <a:pt x="29273" y="28606"/>
                  </a:cubicBezTo>
                  <a:cubicBezTo>
                    <a:pt x="32734" y="30107"/>
                    <a:pt x="35695" y="31650"/>
                    <a:pt x="38072" y="33276"/>
                  </a:cubicBezTo>
                  <a:cubicBezTo>
                    <a:pt x="40448" y="34902"/>
                    <a:pt x="42325" y="36821"/>
                    <a:pt x="43659" y="39114"/>
                  </a:cubicBezTo>
                  <a:cubicBezTo>
                    <a:pt x="44952" y="41407"/>
                    <a:pt x="45619" y="44201"/>
                    <a:pt x="45619" y="47579"/>
                  </a:cubicBezTo>
                  <a:close/>
                  <a:moveTo>
                    <a:pt x="108669" y="42408"/>
                  </a:moveTo>
                  <a:cubicBezTo>
                    <a:pt x="108669" y="46828"/>
                    <a:pt x="107668" y="50873"/>
                    <a:pt x="105791" y="54459"/>
                  </a:cubicBezTo>
                  <a:cubicBezTo>
                    <a:pt x="103915" y="58004"/>
                    <a:pt x="101079" y="60798"/>
                    <a:pt x="97243" y="62924"/>
                  </a:cubicBezTo>
                  <a:cubicBezTo>
                    <a:pt x="93365" y="64968"/>
                    <a:pt x="88528" y="65968"/>
                    <a:pt x="82690" y="65968"/>
                  </a:cubicBezTo>
                  <a:cubicBezTo>
                    <a:pt x="74308" y="65968"/>
                    <a:pt x="68053" y="63800"/>
                    <a:pt x="63717" y="59505"/>
                  </a:cubicBezTo>
                  <a:cubicBezTo>
                    <a:pt x="59422" y="55127"/>
                    <a:pt x="57253" y="49372"/>
                    <a:pt x="57253" y="42241"/>
                  </a:cubicBezTo>
                  <a:lnTo>
                    <a:pt x="57253" y="876"/>
                  </a:lnTo>
                  <a:lnTo>
                    <a:pt x="68762" y="876"/>
                  </a:lnTo>
                  <a:lnTo>
                    <a:pt x="68762" y="41074"/>
                  </a:lnTo>
                  <a:cubicBezTo>
                    <a:pt x="68762" y="46286"/>
                    <a:pt x="69930" y="50123"/>
                    <a:pt x="72349" y="52583"/>
                  </a:cubicBezTo>
                  <a:cubicBezTo>
                    <a:pt x="74725" y="54960"/>
                    <a:pt x="78270" y="56169"/>
                    <a:pt x="83065" y="56169"/>
                  </a:cubicBezTo>
                  <a:cubicBezTo>
                    <a:pt x="86401" y="56169"/>
                    <a:pt x="89070" y="55585"/>
                    <a:pt x="91155" y="54459"/>
                  </a:cubicBezTo>
                  <a:cubicBezTo>
                    <a:pt x="93240" y="53333"/>
                    <a:pt x="94741" y="51624"/>
                    <a:pt x="95742" y="49330"/>
                  </a:cubicBezTo>
                  <a:cubicBezTo>
                    <a:pt x="96743" y="46995"/>
                    <a:pt x="97285" y="44201"/>
                    <a:pt x="97285" y="40949"/>
                  </a:cubicBezTo>
                  <a:lnTo>
                    <a:pt x="97285" y="834"/>
                  </a:lnTo>
                  <a:lnTo>
                    <a:pt x="108710" y="834"/>
                  </a:lnTo>
                  <a:lnTo>
                    <a:pt x="108710" y="42367"/>
                  </a:lnTo>
                  <a:close/>
                  <a:moveTo>
                    <a:pt x="162252" y="47537"/>
                  </a:moveTo>
                  <a:cubicBezTo>
                    <a:pt x="162252" y="51332"/>
                    <a:pt x="161293" y="54584"/>
                    <a:pt x="159458" y="57337"/>
                  </a:cubicBezTo>
                  <a:cubicBezTo>
                    <a:pt x="157582" y="60089"/>
                    <a:pt x="154871" y="62215"/>
                    <a:pt x="151369" y="63717"/>
                  </a:cubicBezTo>
                  <a:cubicBezTo>
                    <a:pt x="147866" y="65218"/>
                    <a:pt x="143738" y="65968"/>
                    <a:pt x="138859" y="65968"/>
                  </a:cubicBezTo>
                  <a:cubicBezTo>
                    <a:pt x="136524" y="65968"/>
                    <a:pt x="134272" y="65802"/>
                    <a:pt x="132104" y="65510"/>
                  </a:cubicBezTo>
                  <a:cubicBezTo>
                    <a:pt x="129977" y="65260"/>
                    <a:pt x="127975" y="64884"/>
                    <a:pt x="126099" y="64342"/>
                  </a:cubicBezTo>
                  <a:cubicBezTo>
                    <a:pt x="124223" y="63800"/>
                    <a:pt x="122513" y="63133"/>
                    <a:pt x="120886" y="62382"/>
                  </a:cubicBezTo>
                  <a:lnTo>
                    <a:pt x="120886" y="51582"/>
                  </a:lnTo>
                  <a:cubicBezTo>
                    <a:pt x="123597" y="52791"/>
                    <a:pt x="126558" y="53876"/>
                    <a:pt x="129768" y="54918"/>
                  </a:cubicBezTo>
                  <a:cubicBezTo>
                    <a:pt x="133021" y="55877"/>
                    <a:pt x="136273" y="56336"/>
                    <a:pt x="139651" y="56336"/>
                  </a:cubicBezTo>
                  <a:cubicBezTo>
                    <a:pt x="142195" y="56336"/>
                    <a:pt x="144321" y="56002"/>
                    <a:pt x="145948" y="55335"/>
                  </a:cubicBezTo>
                  <a:cubicBezTo>
                    <a:pt x="147616" y="54626"/>
                    <a:pt x="148825" y="53667"/>
                    <a:pt x="149617" y="52458"/>
                  </a:cubicBezTo>
                  <a:cubicBezTo>
                    <a:pt x="150368" y="51207"/>
                    <a:pt x="150785" y="49747"/>
                    <a:pt x="150785" y="48163"/>
                  </a:cubicBezTo>
                  <a:cubicBezTo>
                    <a:pt x="150785" y="46370"/>
                    <a:pt x="150243" y="44827"/>
                    <a:pt x="149242" y="43576"/>
                  </a:cubicBezTo>
                  <a:cubicBezTo>
                    <a:pt x="148200" y="42325"/>
                    <a:pt x="146740" y="41157"/>
                    <a:pt x="144739" y="40073"/>
                  </a:cubicBezTo>
                  <a:cubicBezTo>
                    <a:pt x="142737" y="38989"/>
                    <a:pt x="140277" y="37863"/>
                    <a:pt x="137358" y="36654"/>
                  </a:cubicBezTo>
                  <a:cubicBezTo>
                    <a:pt x="135398" y="35820"/>
                    <a:pt x="133396" y="34902"/>
                    <a:pt x="131520" y="33860"/>
                  </a:cubicBezTo>
                  <a:cubicBezTo>
                    <a:pt x="129643" y="32776"/>
                    <a:pt x="127975" y="31483"/>
                    <a:pt x="126474" y="29982"/>
                  </a:cubicBezTo>
                  <a:cubicBezTo>
                    <a:pt x="124931" y="28481"/>
                    <a:pt x="123764" y="26729"/>
                    <a:pt x="122888" y="24686"/>
                  </a:cubicBezTo>
                  <a:cubicBezTo>
                    <a:pt x="121971" y="22643"/>
                    <a:pt x="121554" y="20266"/>
                    <a:pt x="121554" y="17514"/>
                  </a:cubicBezTo>
                  <a:cubicBezTo>
                    <a:pt x="121554" y="13844"/>
                    <a:pt x="122388" y="10717"/>
                    <a:pt x="124181" y="8090"/>
                  </a:cubicBezTo>
                  <a:cubicBezTo>
                    <a:pt x="125974" y="5463"/>
                    <a:pt x="128434" y="3461"/>
                    <a:pt x="131645" y="2085"/>
                  </a:cubicBezTo>
                  <a:cubicBezTo>
                    <a:pt x="134898" y="709"/>
                    <a:pt x="138609" y="0"/>
                    <a:pt x="142904" y="0"/>
                  </a:cubicBezTo>
                  <a:cubicBezTo>
                    <a:pt x="146323" y="0"/>
                    <a:pt x="149492" y="375"/>
                    <a:pt x="152536" y="1084"/>
                  </a:cubicBezTo>
                  <a:cubicBezTo>
                    <a:pt x="155497" y="1793"/>
                    <a:pt x="158458" y="2836"/>
                    <a:pt x="161418" y="4128"/>
                  </a:cubicBezTo>
                  <a:lnTo>
                    <a:pt x="157749" y="13385"/>
                  </a:lnTo>
                  <a:cubicBezTo>
                    <a:pt x="155080" y="12260"/>
                    <a:pt x="152536" y="11342"/>
                    <a:pt x="150118" y="10675"/>
                  </a:cubicBezTo>
                  <a:cubicBezTo>
                    <a:pt x="147658" y="10008"/>
                    <a:pt x="145114" y="9674"/>
                    <a:pt x="142570" y="9674"/>
                  </a:cubicBezTo>
                  <a:cubicBezTo>
                    <a:pt x="140485" y="9674"/>
                    <a:pt x="138776" y="10008"/>
                    <a:pt x="137358" y="10675"/>
                  </a:cubicBezTo>
                  <a:cubicBezTo>
                    <a:pt x="135898" y="11259"/>
                    <a:pt x="134856" y="12135"/>
                    <a:pt x="134105" y="13302"/>
                  </a:cubicBezTo>
                  <a:cubicBezTo>
                    <a:pt x="133396" y="14428"/>
                    <a:pt x="133021" y="15762"/>
                    <a:pt x="133021" y="17264"/>
                  </a:cubicBezTo>
                  <a:cubicBezTo>
                    <a:pt x="133021" y="19015"/>
                    <a:pt x="133480" y="20474"/>
                    <a:pt x="134355" y="21684"/>
                  </a:cubicBezTo>
                  <a:cubicBezTo>
                    <a:pt x="135273" y="22893"/>
                    <a:pt x="136607" y="24019"/>
                    <a:pt x="138484" y="25103"/>
                  </a:cubicBezTo>
                  <a:cubicBezTo>
                    <a:pt x="140360" y="26104"/>
                    <a:pt x="142862" y="27313"/>
                    <a:pt x="145865" y="28606"/>
                  </a:cubicBezTo>
                  <a:cubicBezTo>
                    <a:pt x="149325" y="30107"/>
                    <a:pt x="152244" y="31650"/>
                    <a:pt x="154663" y="33276"/>
                  </a:cubicBezTo>
                  <a:cubicBezTo>
                    <a:pt x="157040" y="34902"/>
                    <a:pt x="158875" y="36821"/>
                    <a:pt x="160251" y="39114"/>
                  </a:cubicBezTo>
                  <a:cubicBezTo>
                    <a:pt x="161543" y="41407"/>
                    <a:pt x="162211" y="44201"/>
                    <a:pt x="162211" y="47579"/>
                  </a:cubicBezTo>
                  <a:close/>
                  <a:moveTo>
                    <a:pt x="197363" y="65051"/>
                  </a:moveTo>
                  <a:lnTo>
                    <a:pt x="185854" y="65051"/>
                  </a:lnTo>
                  <a:lnTo>
                    <a:pt x="185854" y="10550"/>
                  </a:lnTo>
                  <a:lnTo>
                    <a:pt x="167423" y="10550"/>
                  </a:lnTo>
                  <a:lnTo>
                    <a:pt x="167423" y="834"/>
                  </a:lnTo>
                  <a:lnTo>
                    <a:pt x="215794" y="834"/>
                  </a:lnTo>
                  <a:lnTo>
                    <a:pt x="215794" y="10550"/>
                  </a:lnTo>
                  <a:lnTo>
                    <a:pt x="197363" y="10550"/>
                  </a:lnTo>
                  <a:lnTo>
                    <a:pt x="197363" y="65051"/>
                  </a:lnTo>
                  <a:close/>
                  <a:moveTo>
                    <a:pt x="258953" y="65051"/>
                  </a:moveTo>
                  <a:lnTo>
                    <a:pt x="253115" y="48038"/>
                  </a:lnTo>
                  <a:lnTo>
                    <a:pt x="228930" y="48038"/>
                  </a:lnTo>
                  <a:lnTo>
                    <a:pt x="223175" y="65051"/>
                  </a:lnTo>
                  <a:lnTo>
                    <a:pt x="210957" y="65051"/>
                  </a:lnTo>
                  <a:lnTo>
                    <a:pt x="234517" y="584"/>
                  </a:lnTo>
                  <a:lnTo>
                    <a:pt x="247653" y="584"/>
                  </a:lnTo>
                  <a:lnTo>
                    <a:pt x="271213" y="65051"/>
                  </a:lnTo>
                  <a:lnTo>
                    <a:pt x="258995" y="65051"/>
                  </a:lnTo>
                  <a:close/>
                  <a:moveTo>
                    <a:pt x="244567" y="21642"/>
                  </a:moveTo>
                  <a:cubicBezTo>
                    <a:pt x="244358" y="20808"/>
                    <a:pt x="243983" y="19682"/>
                    <a:pt x="243483" y="18223"/>
                  </a:cubicBezTo>
                  <a:cubicBezTo>
                    <a:pt x="243024" y="16805"/>
                    <a:pt x="242524" y="15304"/>
                    <a:pt x="242065" y="13802"/>
                  </a:cubicBezTo>
                  <a:cubicBezTo>
                    <a:pt x="241648" y="12260"/>
                    <a:pt x="241356" y="10967"/>
                    <a:pt x="241064" y="9924"/>
                  </a:cubicBezTo>
                  <a:cubicBezTo>
                    <a:pt x="240814" y="11134"/>
                    <a:pt x="240397" y="12510"/>
                    <a:pt x="239896" y="14053"/>
                  </a:cubicBezTo>
                  <a:cubicBezTo>
                    <a:pt x="239479" y="15596"/>
                    <a:pt x="239104" y="17097"/>
                    <a:pt x="238646" y="18473"/>
                  </a:cubicBezTo>
                  <a:cubicBezTo>
                    <a:pt x="238270" y="19849"/>
                    <a:pt x="238020" y="20891"/>
                    <a:pt x="237728" y="21600"/>
                  </a:cubicBezTo>
                  <a:lnTo>
                    <a:pt x="232057" y="38155"/>
                  </a:lnTo>
                  <a:lnTo>
                    <a:pt x="250113" y="38155"/>
                  </a:lnTo>
                  <a:lnTo>
                    <a:pt x="244525" y="21600"/>
                  </a:lnTo>
                  <a:close/>
                  <a:moveTo>
                    <a:pt x="301403" y="65051"/>
                  </a:moveTo>
                  <a:lnTo>
                    <a:pt x="274423" y="65051"/>
                  </a:lnTo>
                  <a:lnTo>
                    <a:pt x="274423" y="58504"/>
                  </a:lnTo>
                  <a:lnTo>
                    <a:pt x="282138" y="55627"/>
                  </a:lnTo>
                  <a:lnTo>
                    <a:pt x="282138" y="10383"/>
                  </a:lnTo>
                  <a:lnTo>
                    <a:pt x="274423" y="7422"/>
                  </a:lnTo>
                  <a:lnTo>
                    <a:pt x="274423" y="876"/>
                  </a:lnTo>
                  <a:lnTo>
                    <a:pt x="301403" y="876"/>
                  </a:lnTo>
                  <a:lnTo>
                    <a:pt x="301403" y="7422"/>
                  </a:lnTo>
                  <a:lnTo>
                    <a:pt x="293689" y="10383"/>
                  </a:lnTo>
                  <a:lnTo>
                    <a:pt x="293689" y="55627"/>
                  </a:lnTo>
                  <a:lnTo>
                    <a:pt x="301403" y="58504"/>
                  </a:lnTo>
                  <a:lnTo>
                    <a:pt x="301403" y="65051"/>
                  </a:lnTo>
                  <a:close/>
                  <a:moveTo>
                    <a:pt x="367455" y="65051"/>
                  </a:moveTo>
                  <a:lnTo>
                    <a:pt x="353152" y="65051"/>
                  </a:lnTo>
                  <a:lnTo>
                    <a:pt x="322753" y="14720"/>
                  </a:lnTo>
                  <a:lnTo>
                    <a:pt x="322378" y="14720"/>
                  </a:lnTo>
                  <a:cubicBezTo>
                    <a:pt x="322461" y="16054"/>
                    <a:pt x="322503" y="17430"/>
                    <a:pt x="322545" y="18932"/>
                  </a:cubicBezTo>
                  <a:cubicBezTo>
                    <a:pt x="322670" y="20349"/>
                    <a:pt x="322753" y="21850"/>
                    <a:pt x="322795" y="23435"/>
                  </a:cubicBezTo>
                  <a:cubicBezTo>
                    <a:pt x="322878" y="24936"/>
                    <a:pt x="322920" y="26479"/>
                    <a:pt x="322962" y="28022"/>
                  </a:cubicBezTo>
                  <a:cubicBezTo>
                    <a:pt x="323045" y="29565"/>
                    <a:pt x="323087" y="31149"/>
                    <a:pt x="323128" y="32692"/>
                  </a:cubicBezTo>
                  <a:lnTo>
                    <a:pt x="323128" y="65051"/>
                  </a:lnTo>
                  <a:lnTo>
                    <a:pt x="312787" y="65051"/>
                  </a:lnTo>
                  <a:lnTo>
                    <a:pt x="312787" y="876"/>
                  </a:lnTo>
                  <a:lnTo>
                    <a:pt x="327006" y="876"/>
                  </a:lnTo>
                  <a:lnTo>
                    <a:pt x="357322" y="50873"/>
                  </a:lnTo>
                  <a:lnTo>
                    <a:pt x="357572" y="50873"/>
                  </a:lnTo>
                  <a:cubicBezTo>
                    <a:pt x="357530" y="49664"/>
                    <a:pt x="357489" y="48371"/>
                    <a:pt x="357405" y="46995"/>
                  </a:cubicBezTo>
                  <a:cubicBezTo>
                    <a:pt x="357364" y="45577"/>
                    <a:pt x="357322" y="44076"/>
                    <a:pt x="357238" y="42575"/>
                  </a:cubicBezTo>
                  <a:cubicBezTo>
                    <a:pt x="357238" y="41074"/>
                    <a:pt x="357238" y="39531"/>
                    <a:pt x="357155" y="37988"/>
                  </a:cubicBezTo>
                  <a:cubicBezTo>
                    <a:pt x="357113" y="36445"/>
                    <a:pt x="357072" y="34944"/>
                    <a:pt x="356988" y="33485"/>
                  </a:cubicBezTo>
                  <a:lnTo>
                    <a:pt x="356988" y="834"/>
                  </a:lnTo>
                  <a:lnTo>
                    <a:pt x="367413" y="834"/>
                  </a:lnTo>
                  <a:lnTo>
                    <a:pt x="367413" y="65009"/>
                  </a:lnTo>
                  <a:close/>
                  <a:moveTo>
                    <a:pt x="423832" y="65051"/>
                  </a:moveTo>
                  <a:lnTo>
                    <a:pt x="417994" y="48038"/>
                  </a:lnTo>
                  <a:lnTo>
                    <a:pt x="393809" y="48038"/>
                  </a:lnTo>
                  <a:lnTo>
                    <a:pt x="388054" y="65051"/>
                  </a:lnTo>
                  <a:lnTo>
                    <a:pt x="375836" y="65051"/>
                  </a:lnTo>
                  <a:lnTo>
                    <a:pt x="399397" y="584"/>
                  </a:lnTo>
                  <a:lnTo>
                    <a:pt x="412532" y="584"/>
                  </a:lnTo>
                  <a:lnTo>
                    <a:pt x="436092" y="65051"/>
                  </a:lnTo>
                  <a:lnTo>
                    <a:pt x="423874" y="65051"/>
                  </a:lnTo>
                  <a:close/>
                  <a:moveTo>
                    <a:pt x="409446" y="21642"/>
                  </a:moveTo>
                  <a:cubicBezTo>
                    <a:pt x="409238" y="20808"/>
                    <a:pt x="408862" y="19682"/>
                    <a:pt x="408362" y="18223"/>
                  </a:cubicBezTo>
                  <a:cubicBezTo>
                    <a:pt x="407903" y="16805"/>
                    <a:pt x="407403" y="15304"/>
                    <a:pt x="406902" y="13802"/>
                  </a:cubicBezTo>
                  <a:cubicBezTo>
                    <a:pt x="406485" y="12260"/>
                    <a:pt x="406194" y="10967"/>
                    <a:pt x="405902" y="9924"/>
                  </a:cubicBezTo>
                  <a:cubicBezTo>
                    <a:pt x="405651" y="11134"/>
                    <a:pt x="405234" y="12510"/>
                    <a:pt x="404734" y="14053"/>
                  </a:cubicBezTo>
                  <a:cubicBezTo>
                    <a:pt x="404317" y="15596"/>
                    <a:pt x="403942" y="17097"/>
                    <a:pt x="403483" y="18473"/>
                  </a:cubicBezTo>
                  <a:cubicBezTo>
                    <a:pt x="403108" y="19849"/>
                    <a:pt x="402857" y="20891"/>
                    <a:pt x="402566" y="21600"/>
                  </a:cubicBezTo>
                  <a:lnTo>
                    <a:pt x="396894" y="38155"/>
                  </a:lnTo>
                  <a:lnTo>
                    <a:pt x="414950" y="38155"/>
                  </a:lnTo>
                  <a:lnTo>
                    <a:pt x="409362" y="21600"/>
                  </a:lnTo>
                  <a:close/>
                  <a:moveTo>
                    <a:pt x="463864" y="876"/>
                  </a:moveTo>
                  <a:cubicBezTo>
                    <a:pt x="469451" y="876"/>
                    <a:pt x="474122" y="1418"/>
                    <a:pt x="477875" y="2502"/>
                  </a:cubicBezTo>
                  <a:cubicBezTo>
                    <a:pt x="481669" y="3503"/>
                    <a:pt x="484463" y="5212"/>
                    <a:pt x="486340" y="7548"/>
                  </a:cubicBezTo>
                  <a:cubicBezTo>
                    <a:pt x="488258" y="9883"/>
                    <a:pt x="489217" y="13052"/>
                    <a:pt x="489217" y="16972"/>
                  </a:cubicBezTo>
                  <a:cubicBezTo>
                    <a:pt x="489217" y="19432"/>
                    <a:pt x="488800" y="21642"/>
                    <a:pt x="487966" y="23644"/>
                  </a:cubicBezTo>
                  <a:cubicBezTo>
                    <a:pt x="487132" y="25603"/>
                    <a:pt x="485881" y="27230"/>
                    <a:pt x="484296" y="28481"/>
                  </a:cubicBezTo>
                  <a:cubicBezTo>
                    <a:pt x="482712" y="29732"/>
                    <a:pt x="480793" y="30566"/>
                    <a:pt x="478458" y="30983"/>
                  </a:cubicBezTo>
                  <a:lnTo>
                    <a:pt x="478458" y="31441"/>
                  </a:lnTo>
                  <a:cubicBezTo>
                    <a:pt x="480835" y="31858"/>
                    <a:pt x="483004" y="32651"/>
                    <a:pt x="484838" y="33776"/>
                  </a:cubicBezTo>
                  <a:cubicBezTo>
                    <a:pt x="486757" y="34861"/>
                    <a:pt x="488258" y="36445"/>
                    <a:pt x="489342" y="38530"/>
                  </a:cubicBezTo>
                  <a:cubicBezTo>
                    <a:pt x="490468" y="40573"/>
                    <a:pt x="491052" y="43284"/>
                    <a:pt x="491052" y="46620"/>
                  </a:cubicBezTo>
                  <a:cubicBezTo>
                    <a:pt x="491052" y="50498"/>
                    <a:pt x="490093" y="53834"/>
                    <a:pt x="488258" y="56586"/>
                  </a:cubicBezTo>
                  <a:cubicBezTo>
                    <a:pt x="486423" y="59338"/>
                    <a:pt x="483712" y="61423"/>
                    <a:pt x="480251" y="62883"/>
                  </a:cubicBezTo>
                  <a:cubicBezTo>
                    <a:pt x="476832" y="64300"/>
                    <a:pt x="472746" y="65051"/>
                    <a:pt x="468033" y="65051"/>
                  </a:cubicBezTo>
                  <a:lnTo>
                    <a:pt x="444557" y="65051"/>
                  </a:lnTo>
                  <a:lnTo>
                    <a:pt x="444557" y="876"/>
                  </a:lnTo>
                  <a:lnTo>
                    <a:pt x="463905" y="876"/>
                  </a:lnTo>
                  <a:close/>
                  <a:moveTo>
                    <a:pt x="465365" y="27021"/>
                  </a:moveTo>
                  <a:cubicBezTo>
                    <a:pt x="469910" y="27021"/>
                    <a:pt x="473037" y="26312"/>
                    <a:pt x="474706" y="24853"/>
                  </a:cubicBezTo>
                  <a:cubicBezTo>
                    <a:pt x="476457" y="23435"/>
                    <a:pt x="477333" y="21308"/>
                    <a:pt x="477333" y="18473"/>
                  </a:cubicBezTo>
                  <a:cubicBezTo>
                    <a:pt x="477333" y="15637"/>
                    <a:pt x="476290" y="13511"/>
                    <a:pt x="474288" y="12260"/>
                  </a:cubicBezTo>
                  <a:cubicBezTo>
                    <a:pt x="472245" y="11009"/>
                    <a:pt x="468993" y="10383"/>
                    <a:pt x="464489" y="10383"/>
                  </a:cubicBezTo>
                  <a:lnTo>
                    <a:pt x="456024" y="10383"/>
                  </a:lnTo>
                  <a:lnTo>
                    <a:pt x="456024" y="27021"/>
                  </a:lnTo>
                  <a:lnTo>
                    <a:pt x="465365" y="27021"/>
                  </a:lnTo>
                  <a:close/>
                  <a:moveTo>
                    <a:pt x="456024" y="36278"/>
                  </a:moveTo>
                  <a:lnTo>
                    <a:pt x="456024" y="55418"/>
                  </a:lnTo>
                  <a:lnTo>
                    <a:pt x="466449" y="55418"/>
                  </a:lnTo>
                  <a:cubicBezTo>
                    <a:pt x="471119" y="55418"/>
                    <a:pt x="474372" y="54501"/>
                    <a:pt x="476165" y="52708"/>
                  </a:cubicBezTo>
                  <a:cubicBezTo>
                    <a:pt x="478000" y="50915"/>
                    <a:pt x="478959" y="48496"/>
                    <a:pt x="478959" y="45536"/>
                  </a:cubicBezTo>
                  <a:cubicBezTo>
                    <a:pt x="478959" y="43618"/>
                    <a:pt x="478542" y="41991"/>
                    <a:pt x="477791" y="40573"/>
                  </a:cubicBezTo>
                  <a:cubicBezTo>
                    <a:pt x="477041" y="39156"/>
                    <a:pt x="475665" y="38155"/>
                    <a:pt x="473746" y="37446"/>
                  </a:cubicBezTo>
                  <a:cubicBezTo>
                    <a:pt x="471828" y="36654"/>
                    <a:pt x="469201" y="36278"/>
                    <a:pt x="465907" y="36278"/>
                  </a:cubicBezTo>
                  <a:lnTo>
                    <a:pt x="456024" y="36278"/>
                  </a:lnTo>
                  <a:close/>
                  <a:moveTo>
                    <a:pt x="504228" y="65051"/>
                  </a:moveTo>
                  <a:lnTo>
                    <a:pt x="504228" y="876"/>
                  </a:lnTo>
                  <a:lnTo>
                    <a:pt x="515738" y="876"/>
                  </a:lnTo>
                  <a:lnTo>
                    <a:pt x="515738" y="55377"/>
                  </a:lnTo>
                  <a:lnTo>
                    <a:pt x="542550" y="55377"/>
                  </a:lnTo>
                  <a:lnTo>
                    <a:pt x="542550" y="65093"/>
                  </a:lnTo>
                  <a:lnTo>
                    <a:pt x="504270" y="65093"/>
                  </a:lnTo>
                  <a:close/>
                  <a:moveTo>
                    <a:pt x="590171" y="65051"/>
                  </a:moveTo>
                  <a:lnTo>
                    <a:pt x="553684" y="65051"/>
                  </a:lnTo>
                  <a:lnTo>
                    <a:pt x="553684" y="876"/>
                  </a:lnTo>
                  <a:lnTo>
                    <a:pt x="590171" y="876"/>
                  </a:lnTo>
                  <a:lnTo>
                    <a:pt x="590171" y="10508"/>
                  </a:lnTo>
                  <a:lnTo>
                    <a:pt x="565193" y="10508"/>
                  </a:lnTo>
                  <a:lnTo>
                    <a:pt x="565193" y="26854"/>
                  </a:lnTo>
                  <a:lnTo>
                    <a:pt x="588586" y="26854"/>
                  </a:lnTo>
                  <a:lnTo>
                    <a:pt x="588586" y="36487"/>
                  </a:lnTo>
                  <a:lnTo>
                    <a:pt x="565193" y="36487"/>
                  </a:lnTo>
                  <a:lnTo>
                    <a:pt x="565193" y="55377"/>
                  </a:lnTo>
                  <a:lnTo>
                    <a:pt x="590171" y="55377"/>
                  </a:lnTo>
                  <a:lnTo>
                    <a:pt x="590171" y="65093"/>
                  </a:lnTo>
                  <a:close/>
                  <a:moveTo>
                    <a:pt x="666814" y="65051"/>
                  </a:moveTo>
                  <a:lnTo>
                    <a:pt x="660976" y="48038"/>
                  </a:lnTo>
                  <a:lnTo>
                    <a:pt x="636791" y="48038"/>
                  </a:lnTo>
                  <a:lnTo>
                    <a:pt x="631036" y="65051"/>
                  </a:lnTo>
                  <a:lnTo>
                    <a:pt x="618818" y="65051"/>
                  </a:lnTo>
                  <a:lnTo>
                    <a:pt x="642378" y="584"/>
                  </a:lnTo>
                  <a:lnTo>
                    <a:pt x="655514" y="584"/>
                  </a:lnTo>
                  <a:lnTo>
                    <a:pt x="679074" y="65051"/>
                  </a:lnTo>
                  <a:lnTo>
                    <a:pt x="666856" y="65051"/>
                  </a:lnTo>
                  <a:close/>
                  <a:moveTo>
                    <a:pt x="652428" y="21642"/>
                  </a:moveTo>
                  <a:cubicBezTo>
                    <a:pt x="652178" y="20808"/>
                    <a:pt x="651803" y="19682"/>
                    <a:pt x="651344" y="18223"/>
                  </a:cubicBezTo>
                  <a:cubicBezTo>
                    <a:pt x="650844" y="16805"/>
                    <a:pt x="650343" y="15304"/>
                    <a:pt x="649926" y="13802"/>
                  </a:cubicBezTo>
                  <a:cubicBezTo>
                    <a:pt x="649467" y="12260"/>
                    <a:pt x="649175" y="10967"/>
                    <a:pt x="648925" y="9924"/>
                  </a:cubicBezTo>
                  <a:cubicBezTo>
                    <a:pt x="648592" y="11134"/>
                    <a:pt x="648216" y="12510"/>
                    <a:pt x="647758" y="14053"/>
                  </a:cubicBezTo>
                  <a:cubicBezTo>
                    <a:pt x="647299" y="15596"/>
                    <a:pt x="646882" y="17097"/>
                    <a:pt x="646507" y="18473"/>
                  </a:cubicBezTo>
                  <a:cubicBezTo>
                    <a:pt x="646132" y="19849"/>
                    <a:pt x="645840" y="20891"/>
                    <a:pt x="645589" y="21600"/>
                  </a:cubicBezTo>
                  <a:lnTo>
                    <a:pt x="639918" y="38155"/>
                  </a:lnTo>
                  <a:lnTo>
                    <a:pt x="657974" y="38155"/>
                  </a:lnTo>
                  <a:lnTo>
                    <a:pt x="652386" y="21600"/>
                  </a:lnTo>
                  <a:close/>
                  <a:moveTo>
                    <a:pt x="741998" y="65051"/>
                  </a:moveTo>
                  <a:lnTo>
                    <a:pt x="727695" y="65051"/>
                  </a:lnTo>
                  <a:lnTo>
                    <a:pt x="697297" y="14720"/>
                  </a:lnTo>
                  <a:lnTo>
                    <a:pt x="696921" y="14720"/>
                  </a:lnTo>
                  <a:cubicBezTo>
                    <a:pt x="697005" y="16054"/>
                    <a:pt x="697047" y="17430"/>
                    <a:pt x="697088" y="18932"/>
                  </a:cubicBezTo>
                  <a:cubicBezTo>
                    <a:pt x="697213" y="20349"/>
                    <a:pt x="697297" y="21850"/>
                    <a:pt x="697338" y="23435"/>
                  </a:cubicBezTo>
                  <a:cubicBezTo>
                    <a:pt x="697422" y="24936"/>
                    <a:pt x="697463" y="26479"/>
                    <a:pt x="697505" y="28022"/>
                  </a:cubicBezTo>
                  <a:cubicBezTo>
                    <a:pt x="697589" y="29565"/>
                    <a:pt x="697630" y="31149"/>
                    <a:pt x="697672" y="32692"/>
                  </a:cubicBezTo>
                  <a:lnTo>
                    <a:pt x="697672" y="65051"/>
                  </a:lnTo>
                  <a:lnTo>
                    <a:pt x="687331" y="65051"/>
                  </a:lnTo>
                  <a:lnTo>
                    <a:pt x="687331" y="876"/>
                  </a:lnTo>
                  <a:lnTo>
                    <a:pt x="701550" y="876"/>
                  </a:lnTo>
                  <a:lnTo>
                    <a:pt x="731865" y="50873"/>
                  </a:lnTo>
                  <a:lnTo>
                    <a:pt x="732116" y="50873"/>
                  </a:lnTo>
                  <a:cubicBezTo>
                    <a:pt x="732074" y="49664"/>
                    <a:pt x="732032" y="48371"/>
                    <a:pt x="731949" y="46995"/>
                  </a:cubicBezTo>
                  <a:cubicBezTo>
                    <a:pt x="731907" y="45577"/>
                    <a:pt x="731865" y="44076"/>
                    <a:pt x="731782" y="42575"/>
                  </a:cubicBezTo>
                  <a:cubicBezTo>
                    <a:pt x="731782" y="41074"/>
                    <a:pt x="731782" y="39531"/>
                    <a:pt x="731699" y="37988"/>
                  </a:cubicBezTo>
                  <a:cubicBezTo>
                    <a:pt x="731657" y="36445"/>
                    <a:pt x="731615" y="34944"/>
                    <a:pt x="731532" y="33485"/>
                  </a:cubicBezTo>
                  <a:lnTo>
                    <a:pt x="731532" y="834"/>
                  </a:lnTo>
                  <a:lnTo>
                    <a:pt x="741957" y="834"/>
                  </a:lnTo>
                  <a:lnTo>
                    <a:pt x="741957" y="65009"/>
                  </a:lnTo>
                  <a:close/>
                  <a:moveTo>
                    <a:pt x="780487" y="65051"/>
                  </a:moveTo>
                  <a:lnTo>
                    <a:pt x="753507" y="65051"/>
                  </a:lnTo>
                  <a:lnTo>
                    <a:pt x="753507" y="58504"/>
                  </a:lnTo>
                  <a:lnTo>
                    <a:pt x="761222" y="55627"/>
                  </a:lnTo>
                  <a:lnTo>
                    <a:pt x="761222" y="10383"/>
                  </a:lnTo>
                  <a:lnTo>
                    <a:pt x="753507" y="7422"/>
                  </a:lnTo>
                  <a:lnTo>
                    <a:pt x="753507" y="876"/>
                  </a:lnTo>
                  <a:lnTo>
                    <a:pt x="780487" y="876"/>
                  </a:lnTo>
                  <a:lnTo>
                    <a:pt x="780487" y="7422"/>
                  </a:lnTo>
                  <a:lnTo>
                    <a:pt x="772772" y="10383"/>
                  </a:lnTo>
                  <a:lnTo>
                    <a:pt x="772772" y="55627"/>
                  </a:lnTo>
                  <a:lnTo>
                    <a:pt x="780487" y="58504"/>
                  </a:lnTo>
                  <a:lnTo>
                    <a:pt x="780487" y="65051"/>
                  </a:lnTo>
                  <a:close/>
                  <a:moveTo>
                    <a:pt x="819642" y="65051"/>
                  </a:moveTo>
                  <a:lnTo>
                    <a:pt x="802004" y="12468"/>
                  </a:lnTo>
                  <a:lnTo>
                    <a:pt x="801628" y="12468"/>
                  </a:lnTo>
                  <a:cubicBezTo>
                    <a:pt x="801670" y="13677"/>
                    <a:pt x="801754" y="15387"/>
                    <a:pt x="801878" y="17597"/>
                  </a:cubicBezTo>
                  <a:cubicBezTo>
                    <a:pt x="801962" y="19765"/>
                    <a:pt x="802045" y="22142"/>
                    <a:pt x="802129" y="24686"/>
                  </a:cubicBezTo>
                  <a:cubicBezTo>
                    <a:pt x="802212" y="27188"/>
                    <a:pt x="802296" y="29565"/>
                    <a:pt x="802296" y="31775"/>
                  </a:cubicBezTo>
                  <a:lnTo>
                    <a:pt x="802296" y="65051"/>
                  </a:lnTo>
                  <a:lnTo>
                    <a:pt x="791954" y="65051"/>
                  </a:lnTo>
                  <a:lnTo>
                    <a:pt x="791954" y="876"/>
                  </a:lnTo>
                  <a:lnTo>
                    <a:pt x="807967" y="876"/>
                  </a:lnTo>
                  <a:lnTo>
                    <a:pt x="824855" y="51332"/>
                  </a:lnTo>
                  <a:lnTo>
                    <a:pt x="825230" y="51332"/>
                  </a:lnTo>
                  <a:lnTo>
                    <a:pt x="842869" y="876"/>
                  </a:lnTo>
                  <a:lnTo>
                    <a:pt x="858882" y="876"/>
                  </a:lnTo>
                  <a:lnTo>
                    <a:pt x="858882" y="65051"/>
                  </a:lnTo>
                  <a:lnTo>
                    <a:pt x="847915" y="65051"/>
                  </a:lnTo>
                  <a:lnTo>
                    <a:pt x="847915" y="31233"/>
                  </a:lnTo>
                  <a:cubicBezTo>
                    <a:pt x="847915" y="29190"/>
                    <a:pt x="847915" y="26979"/>
                    <a:pt x="847998" y="24561"/>
                  </a:cubicBezTo>
                  <a:cubicBezTo>
                    <a:pt x="848081" y="22101"/>
                    <a:pt x="848165" y="19807"/>
                    <a:pt x="848248" y="17639"/>
                  </a:cubicBezTo>
                  <a:cubicBezTo>
                    <a:pt x="848332" y="15429"/>
                    <a:pt x="848415" y="13719"/>
                    <a:pt x="848499" y="12510"/>
                  </a:cubicBezTo>
                  <a:lnTo>
                    <a:pt x="848123" y="12510"/>
                  </a:lnTo>
                  <a:lnTo>
                    <a:pt x="829775" y="65009"/>
                  </a:lnTo>
                  <a:lnTo>
                    <a:pt x="819517" y="65009"/>
                  </a:lnTo>
                  <a:close/>
                  <a:moveTo>
                    <a:pt x="915176" y="65051"/>
                  </a:moveTo>
                  <a:lnTo>
                    <a:pt x="909338" y="48038"/>
                  </a:lnTo>
                  <a:lnTo>
                    <a:pt x="885152" y="48038"/>
                  </a:lnTo>
                  <a:lnTo>
                    <a:pt x="879398" y="65051"/>
                  </a:lnTo>
                  <a:lnTo>
                    <a:pt x="867180" y="65051"/>
                  </a:lnTo>
                  <a:lnTo>
                    <a:pt x="890740" y="584"/>
                  </a:lnTo>
                  <a:lnTo>
                    <a:pt x="903875" y="584"/>
                  </a:lnTo>
                  <a:lnTo>
                    <a:pt x="927435" y="65051"/>
                  </a:lnTo>
                  <a:lnTo>
                    <a:pt x="915218" y="65051"/>
                  </a:lnTo>
                  <a:close/>
                  <a:moveTo>
                    <a:pt x="900789" y="21642"/>
                  </a:moveTo>
                  <a:cubicBezTo>
                    <a:pt x="900581" y="20808"/>
                    <a:pt x="900206" y="19682"/>
                    <a:pt x="899705" y="18223"/>
                  </a:cubicBezTo>
                  <a:cubicBezTo>
                    <a:pt x="899205" y="16805"/>
                    <a:pt x="898746" y="15304"/>
                    <a:pt x="898287" y="13802"/>
                  </a:cubicBezTo>
                  <a:cubicBezTo>
                    <a:pt x="897870" y="12260"/>
                    <a:pt x="897537" y="10967"/>
                    <a:pt x="897287" y="9924"/>
                  </a:cubicBezTo>
                  <a:cubicBezTo>
                    <a:pt x="896953" y="11134"/>
                    <a:pt x="896620" y="12510"/>
                    <a:pt x="896119" y="14053"/>
                  </a:cubicBezTo>
                  <a:cubicBezTo>
                    <a:pt x="895702" y="15596"/>
                    <a:pt x="895243" y="17097"/>
                    <a:pt x="894868" y="18473"/>
                  </a:cubicBezTo>
                  <a:cubicBezTo>
                    <a:pt x="894493" y="19849"/>
                    <a:pt x="894201" y="20891"/>
                    <a:pt x="893951" y="21600"/>
                  </a:cubicBezTo>
                  <a:lnTo>
                    <a:pt x="888280" y="38155"/>
                  </a:lnTo>
                  <a:lnTo>
                    <a:pt x="906336" y="38155"/>
                  </a:lnTo>
                  <a:lnTo>
                    <a:pt x="900748" y="21600"/>
                  </a:lnTo>
                  <a:close/>
                  <a:moveTo>
                    <a:pt x="935859" y="65051"/>
                  </a:moveTo>
                  <a:lnTo>
                    <a:pt x="935859" y="876"/>
                  </a:lnTo>
                  <a:lnTo>
                    <a:pt x="947368" y="876"/>
                  </a:lnTo>
                  <a:lnTo>
                    <a:pt x="947368" y="55377"/>
                  </a:lnTo>
                  <a:lnTo>
                    <a:pt x="974180" y="55377"/>
                  </a:lnTo>
                  <a:lnTo>
                    <a:pt x="974180" y="65093"/>
                  </a:lnTo>
                  <a:lnTo>
                    <a:pt x="935900" y="65093"/>
                  </a:lnTo>
                  <a:close/>
                  <a:moveTo>
                    <a:pt x="47996" y="172969"/>
                  </a:moveTo>
                  <a:lnTo>
                    <a:pt x="42158" y="155956"/>
                  </a:lnTo>
                  <a:lnTo>
                    <a:pt x="17972" y="155956"/>
                  </a:lnTo>
                  <a:lnTo>
                    <a:pt x="12218" y="172969"/>
                  </a:lnTo>
                  <a:lnTo>
                    <a:pt x="0" y="172969"/>
                  </a:lnTo>
                  <a:lnTo>
                    <a:pt x="23560" y="108502"/>
                  </a:lnTo>
                  <a:lnTo>
                    <a:pt x="36695" y="108502"/>
                  </a:lnTo>
                  <a:lnTo>
                    <a:pt x="60256" y="172969"/>
                  </a:lnTo>
                  <a:lnTo>
                    <a:pt x="48038" y="172969"/>
                  </a:lnTo>
                  <a:close/>
                  <a:moveTo>
                    <a:pt x="33610" y="129518"/>
                  </a:moveTo>
                  <a:cubicBezTo>
                    <a:pt x="33401" y="128684"/>
                    <a:pt x="33026" y="127558"/>
                    <a:pt x="32525" y="126099"/>
                  </a:cubicBezTo>
                  <a:cubicBezTo>
                    <a:pt x="32025" y="124639"/>
                    <a:pt x="31566" y="123180"/>
                    <a:pt x="31066" y="121679"/>
                  </a:cubicBezTo>
                  <a:cubicBezTo>
                    <a:pt x="30649" y="120136"/>
                    <a:pt x="30316" y="118843"/>
                    <a:pt x="30065" y="117801"/>
                  </a:cubicBezTo>
                  <a:cubicBezTo>
                    <a:pt x="29732" y="119010"/>
                    <a:pt x="29398" y="120386"/>
                    <a:pt x="28898" y="121929"/>
                  </a:cubicBezTo>
                  <a:cubicBezTo>
                    <a:pt x="28481" y="123472"/>
                    <a:pt x="28064" y="124973"/>
                    <a:pt x="27647" y="126349"/>
                  </a:cubicBezTo>
                  <a:cubicBezTo>
                    <a:pt x="27272" y="127725"/>
                    <a:pt x="26980" y="128768"/>
                    <a:pt x="26729" y="129477"/>
                  </a:cubicBezTo>
                  <a:lnTo>
                    <a:pt x="21058" y="146031"/>
                  </a:lnTo>
                  <a:lnTo>
                    <a:pt x="39114" y="146031"/>
                  </a:lnTo>
                  <a:lnTo>
                    <a:pt x="33526" y="129477"/>
                  </a:lnTo>
                  <a:close/>
                  <a:moveTo>
                    <a:pt x="123222" y="172969"/>
                  </a:moveTo>
                  <a:lnTo>
                    <a:pt x="108919" y="172969"/>
                  </a:lnTo>
                  <a:lnTo>
                    <a:pt x="78520" y="122638"/>
                  </a:lnTo>
                  <a:lnTo>
                    <a:pt x="78145" y="122638"/>
                  </a:lnTo>
                  <a:cubicBezTo>
                    <a:pt x="78186" y="123972"/>
                    <a:pt x="78228" y="125348"/>
                    <a:pt x="78312" y="126849"/>
                  </a:cubicBezTo>
                  <a:cubicBezTo>
                    <a:pt x="78395" y="128267"/>
                    <a:pt x="78478" y="129768"/>
                    <a:pt x="78562" y="131353"/>
                  </a:cubicBezTo>
                  <a:cubicBezTo>
                    <a:pt x="78603" y="132854"/>
                    <a:pt x="78645" y="134397"/>
                    <a:pt x="78728" y="135940"/>
                  </a:cubicBezTo>
                  <a:cubicBezTo>
                    <a:pt x="78770" y="137483"/>
                    <a:pt x="78812" y="139067"/>
                    <a:pt x="78895" y="140610"/>
                  </a:cubicBezTo>
                  <a:lnTo>
                    <a:pt x="78895" y="172969"/>
                  </a:lnTo>
                  <a:lnTo>
                    <a:pt x="68554" y="172969"/>
                  </a:lnTo>
                  <a:lnTo>
                    <a:pt x="68554" y="108794"/>
                  </a:lnTo>
                  <a:lnTo>
                    <a:pt x="82773" y="108794"/>
                  </a:lnTo>
                  <a:lnTo>
                    <a:pt x="113089" y="158791"/>
                  </a:lnTo>
                  <a:lnTo>
                    <a:pt x="113339" y="158791"/>
                  </a:lnTo>
                  <a:cubicBezTo>
                    <a:pt x="113256" y="157582"/>
                    <a:pt x="113214" y="156289"/>
                    <a:pt x="113172" y="154913"/>
                  </a:cubicBezTo>
                  <a:cubicBezTo>
                    <a:pt x="113089" y="153495"/>
                    <a:pt x="113047" y="151994"/>
                    <a:pt x="113005" y="150493"/>
                  </a:cubicBezTo>
                  <a:cubicBezTo>
                    <a:pt x="113005" y="148992"/>
                    <a:pt x="112964" y="147449"/>
                    <a:pt x="112922" y="145906"/>
                  </a:cubicBezTo>
                  <a:cubicBezTo>
                    <a:pt x="112838" y="144363"/>
                    <a:pt x="112797" y="142862"/>
                    <a:pt x="112755" y="141403"/>
                  </a:cubicBezTo>
                  <a:lnTo>
                    <a:pt x="112755" y="108752"/>
                  </a:lnTo>
                  <a:lnTo>
                    <a:pt x="123180" y="108752"/>
                  </a:lnTo>
                  <a:lnTo>
                    <a:pt x="123180" y="172927"/>
                  </a:lnTo>
                  <a:close/>
                  <a:moveTo>
                    <a:pt x="192443" y="140235"/>
                  </a:moveTo>
                  <a:cubicBezTo>
                    <a:pt x="192443" y="147407"/>
                    <a:pt x="191066" y="153454"/>
                    <a:pt x="188314" y="158291"/>
                  </a:cubicBezTo>
                  <a:cubicBezTo>
                    <a:pt x="185604" y="163128"/>
                    <a:pt x="181642" y="166797"/>
                    <a:pt x="176555" y="169258"/>
                  </a:cubicBezTo>
                  <a:cubicBezTo>
                    <a:pt x="171426" y="171718"/>
                    <a:pt x="165255" y="172927"/>
                    <a:pt x="158041" y="172927"/>
                  </a:cubicBezTo>
                  <a:lnTo>
                    <a:pt x="139985" y="172927"/>
                  </a:lnTo>
                  <a:lnTo>
                    <a:pt x="139985" y="108752"/>
                  </a:lnTo>
                  <a:lnTo>
                    <a:pt x="159959" y="108752"/>
                  </a:lnTo>
                  <a:cubicBezTo>
                    <a:pt x="166631" y="108752"/>
                    <a:pt x="172385" y="109961"/>
                    <a:pt x="177222" y="112338"/>
                  </a:cubicBezTo>
                  <a:cubicBezTo>
                    <a:pt x="182060" y="114715"/>
                    <a:pt x="185812" y="118259"/>
                    <a:pt x="188481" y="122930"/>
                  </a:cubicBezTo>
                  <a:cubicBezTo>
                    <a:pt x="191192" y="127558"/>
                    <a:pt x="192526" y="133313"/>
                    <a:pt x="192526" y="140193"/>
                  </a:cubicBezTo>
                  <a:close/>
                  <a:moveTo>
                    <a:pt x="180391" y="140569"/>
                  </a:moveTo>
                  <a:cubicBezTo>
                    <a:pt x="180391" y="135481"/>
                    <a:pt x="179599" y="131270"/>
                    <a:pt x="178056" y="127975"/>
                  </a:cubicBezTo>
                  <a:cubicBezTo>
                    <a:pt x="176472" y="124681"/>
                    <a:pt x="174178" y="122263"/>
                    <a:pt x="171134" y="120678"/>
                  </a:cubicBezTo>
                  <a:cubicBezTo>
                    <a:pt x="168090" y="119052"/>
                    <a:pt x="164296" y="118259"/>
                    <a:pt x="159875" y="118259"/>
                  </a:cubicBezTo>
                  <a:lnTo>
                    <a:pt x="151410" y="118259"/>
                  </a:lnTo>
                  <a:lnTo>
                    <a:pt x="151410" y="163295"/>
                  </a:lnTo>
                  <a:lnTo>
                    <a:pt x="158333" y="163295"/>
                  </a:lnTo>
                  <a:cubicBezTo>
                    <a:pt x="165755" y="163295"/>
                    <a:pt x="171259" y="161418"/>
                    <a:pt x="174887" y="157624"/>
                  </a:cubicBezTo>
                  <a:cubicBezTo>
                    <a:pt x="178515" y="153787"/>
                    <a:pt x="180391" y="148074"/>
                    <a:pt x="180391" y="140527"/>
                  </a:cubicBezTo>
                  <a:close/>
                  <a:moveTo>
                    <a:pt x="269169" y="172969"/>
                  </a:moveTo>
                  <a:lnTo>
                    <a:pt x="263332" y="155956"/>
                  </a:lnTo>
                  <a:lnTo>
                    <a:pt x="239146" y="155956"/>
                  </a:lnTo>
                  <a:lnTo>
                    <a:pt x="233391" y="172969"/>
                  </a:lnTo>
                  <a:lnTo>
                    <a:pt x="221174" y="172969"/>
                  </a:lnTo>
                  <a:lnTo>
                    <a:pt x="244734" y="108502"/>
                  </a:lnTo>
                  <a:lnTo>
                    <a:pt x="257869" y="108502"/>
                  </a:lnTo>
                  <a:lnTo>
                    <a:pt x="281429" y="172969"/>
                  </a:lnTo>
                  <a:lnTo>
                    <a:pt x="269211" y="172969"/>
                  </a:lnTo>
                  <a:close/>
                  <a:moveTo>
                    <a:pt x="254783" y="129518"/>
                  </a:moveTo>
                  <a:cubicBezTo>
                    <a:pt x="254574" y="128684"/>
                    <a:pt x="254199" y="127558"/>
                    <a:pt x="253699" y="126099"/>
                  </a:cubicBezTo>
                  <a:cubicBezTo>
                    <a:pt x="253199" y="124681"/>
                    <a:pt x="252740" y="123180"/>
                    <a:pt x="252281" y="121679"/>
                  </a:cubicBezTo>
                  <a:cubicBezTo>
                    <a:pt x="251864" y="120136"/>
                    <a:pt x="251531" y="118843"/>
                    <a:pt x="251280" y="117801"/>
                  </a:cubicBezTo>
                  <a:cubicBezTo>
                    <a:pt x="250947" y="119010"/>
                    <a:pt x="250613" y="120386"/>
                    <a:pt x="250113" y="121929"/>
                  </a:cubicBezTo>
                  <a:cubicBezTo>
                    <a:pt x="249696" y="123472"/>
                    <a:pt x="249279" y="124973"/>
                    <a:pt x="248862" y="126349"/>
                  </a:cubicBezTo>
                  <a:cubicBezTo>
                    <a:pt x="248487" y="127725"/>
                    <a:pt x="248195" y="128768"/>
                    <a:pt x="247944" y="129477"/>
                  </a:cubicBezTo>
                  <a:lnTo>
                    <a:pt x="242273" y="146031"/>
                  </a:lnTo>
                  <a:lnTo>
                    <a:pt x="260329" y="146031"/>
                  </a:lnTo>
                  <a:lnTo>
                    <a:pt x="254741" y="129477"/>
                  </a:lnTo>
                  <a:close/>
                  <a:moveTo>
                    <a:pt x="345438" y="140777"/>
                  </a:moveTo>
                  <a:cubicBezTo>
                    <a:pt x="345438" y="145739"/>
                    <a:pt x="344812" y="150284"/>
                    <a:pt x="343561" y="154371"/>
                  </a:cubicBezTo>
                  <a:cubicBezTo>
                    <a:pt x="342352" y="158374"/>
                    <a:pt x="340517" y="161877"/>
                    <a:pt x="337973" y="164796"/>
                  </a:cubicBezTo>
                  <a:cubicBezTo>
                    <a:pt x="335513" y="167715"/>
                    <a:pt x="332344" y="169967"/>
                    <a:pt x="328549" y="171468"/>
                  </a:cubicBezTo>
                  <a:lnTo>
                    <a:pt x="344020" y="188273"/>
                  </a:lnTo>
                  <a:lnTo>
                    <a:pt x="328716" y="188273"/>
                  </a:lnTo>
                  <a:lnTo>
                    <a:pt x="316748" y="173886"/>
                  </a:lnTo>
                  <a:lnTo>
                    <a:pt x="315206" y="173886"/>
                  </a:lnTo>
                  <a:cubicBezTo>
                    <a:pt x="310035" y="173886"/>
                    <a:pt x="305531" y="173094"/>
                    <a:pt x="301736" y="171551"/>
                  </a:cubicBezTo>
                  <a:cubicBezTo>
                    <a:pt x="297942" y="169925"/>
                    <a:pt x="294814" y="167673"/>
                    <a:pt x="292396" y="164796"/>
                  </a:cubicBezTo>
                  <a:cubicBezTo>
                    <a:pt x="289936" y="161877"/>
                    <a:pt x="288101" y="158374"/>
                    <a:pt x="286808" y="154288"/>
                  </a:cubicBezTo>
                  <a:cubicBezTo>
                    <a:pt x="285599" y="150201"/>
                    <a:pt x="285015" y="145698"/>
                    <a:pt x="285015" y="140694"/>
                  </a:cubicBezTo>
                  <a:cubicBezTo>
                    <a:pt x="285015" y="134022"/>
                    <a:pt x="286099" y="128267"/>
                    <a:pt x="288268" y="123347"/>
                  </a:cubicBezTo>
                  <a:cubicBezTo>
                    <a:pt x="290478" y="118426"/>
                    <a:pt x="293814" y="114632"/>
                    <a:pt x="298234" y="111921"/>
                  </a:cubicBezTo>
                  <a:cubicBezTo>
                    <a:pt x="302737" y="109169"/>
                    <a:pt x="308409" y="107793"/>
                    <a:pt x="315330" y="107793"/>
                  </a:cubicBezTo>
                  <a:cubicBezTo>
                    <a:pt x="322253" y="107793"/>
                    <a:pt x="327674" y="109169"/>
                    <a:pt x="332135" y="111921"/>
                  </a:cubicBezTo>
                  <a:cubicBezTo>
                    <a:pt x="336556" y="114632"/>
                    <a:pt x="339850" y="118468"/>
                    <a:pt x="342102" y="123430"/>
                  </a:cubicBezTo>
                  <a:cubicBezTo>
                    <a:pt x="344312" y="128351"/>
                    <a:pt x="345438" y="134147"/>
                    <a:pt x="345438" y="140777"/>
                  </a:cubicBezTo>
                  <a:close/>
                  <a:moveTo>
                    <a:pt x="297150" y="140777"/>
                  </a:moveTo>
                  <a:cubicBezTo>
                    <a:pt x="297150" y="145614"/>
                    <a:pt x="297775" y="149784"/>
                    <a:pt x="299026" y="153287"/>
                  </a:cubicBezTo>
                  <a:cubicBezTo>
                    <a:pt x="300319" y="156748"/>
                    <a:pt x="302320" y="159417"/>
                    <a:pt x="304947" y="161293"/>
                  </a:cubicBezTo>
                  <a:cubicBezTo>
                    <a:pt x="307658" y="163170"/>
                    <a:pt x="311077" y="164087"/>
                    <a:pt x="315206" y="164087"/>
                  </a:cubicBezTo>
                  <a:cubicBezTo>
                    <a:pt x="319334" y="164087"/>
                    <a:pt x="322878" y="163170"/>
                    <a:pt x="325547" y="161293"/>
                  </a:cubicBezTo>
                  <a:cubicBezTo>
                    <a:pt x="328174" y="159417"/>
                    <a:pt x="330134" y="156748"/>
                    <a:pt x="331385" y="153287"/>
                  </a:cubicBezTo>
                  <a:cubicBezTo>
                    <a:pt x="332636" y="149826"/>
                    <a:pt x="333261" y="145656"/>
                    <a:pt x="333261" y="140777"/>
                  </a:cubicBezTo>
                  <a:cubicBezTo>
                    <a:pt x="333261" y="133521"/>
                    <a:pt x="331844" y="127850"/>
                    <a:pt x="329050" y="123680"/>
                  </a:cubicBezTo>
                  <a:cubicBezTo>
                    <a:pt x="326214" y="119552"/>
                    <a:pt x="321627" y="117467"/>
                    <a:pt x="315289" y="117467"/>
                  </a:cubicBezTo>
                  <a:cubicBezTo>
                    <a:pt x="311077" y="117467"/>
                    <a:pt x="307658" y="118384"/>
                    <a:pt x="304947" y="120261"/>
                  </a:cubicBezTo>
                  <a:cubicBezTo>
                    <a:pt x="302279" y="122137"/>
                    <a:pt x="300319" y="124806"/>
                    <a:pt x="299026" y="128267"/>
                  </a:cubicBezTo>
                  <a:cubicBezTo>
                    <a:pt x="297775" y="131728"/>
                    <a:pt x="297150" y="135898"/>
                    <a:pt x="297150" y="140777"/>
                  </a:cubicBezTo>
                  <a:close/>
                  <a:moveTo>
                    <a:pt x="409988" y="150284"/>
                  </a:moveTo>
                  <a:cubicBezTo>
                    <a:pt x="409988" y="154705"/>
                    <a:pt x="408987" y="158749"/>
                    <a:pt x="407111" y="162336"/>
                  </a:cubicBezTo>
                  <a:cubicBezTo>
                    <a:pt x="405234" y="165880"/>
                    <a:pt x="402399" y="168674"/>
                    <a:pt x="398562" y="170801"/>
                  </a:cubicBezTo>
                  <a:cubicBezTo>
                    <a:pt x="394684" y="172844"/>
                    <a:pt x="389847" y="173845"/>
                    <a:pt x="384009" y="173845"/>
                  </a:cubicBezTo>
                  <a:cubicBezTo>
                    <a:pt x="375628" y="173845"/>
                    <a:pt x="369373" y="171676"/>
                    <a:pt x="365036" y="167381"/>
                  </a:cubicBezTo>
                  <a:cubicBezTo>
                    <a:pt x="360741" y="163003"/>
                    <a:pt x="358573" y="157248"/>
                    <a:pt x="358573" y="150118"/>
                  </a:cubicBezTo>
                  <a:lnTo>
                    <a:pt x="358573" y="108752"/>
                  </a:lnTo>
                  <a:lnTo>
                    <a:pt x="370082" y="108752"/>
                  </a:lnTo>
                  <a:lnTo>
                    <a:pt x="370082" y="148950"/>
                  </a:lnTo>
                  <a:cubicBezTo>
                    <a:pt x="370082" y="154163"/>
                    <a:pt x="371249" y="157999"/>
                    <a:pt x="373668" y="160459"/>
                  </a:cubicBezTo>
                  <a:cubicBezTo>
                    <a:pt x="376045" y="162836"/>
                    <a:pt x="379589" y="164045"/>
                    <a:pt x="384385" y="164045"/>
                  </a:cubicBezTo>
                  <a:cubicBezTo>
                    <a:pt x="387721" y="164045"/>
                    <a:pt x="390389" y="163461"/>
                    <a:pt x="392474" y="162336"/>
                  </a:cubicBezTo>
                  <a:cubicBezTo>
                    <a:pt x="394559" y="161210"/>
                    <a:pt x="396061" y="159500"/>
                    <a:pt x="397061" y="157207"/>
                  </a:cubicBezTo>
                  <a:cubicBezTo>
                    <a:pt x="398062" y="154871"/>
                    <a:pt x="398604" y="152078"/>
                    <a:pt x="398604" y="148825"/>
                  </a:cubicBezTo>
                  <a:lnTo>
                    <a:pt x="398604" y="108710"/>
                  </a:lnTo>
                  <a:lnTo>
                    <a:pt x="410030" y="108710"/>
                  </a:lnTo>
                  <a:lnTo>
                    <a:pt x="410030" y="150243"/>
                  </a:lnTo>
                  <a:close/>
                  <a:moveTo>
                    <a:pt x="465031" y="172969"/>
                  </a:moveTo>
                  <a:lnTo>
                    <a:pt x="459193" y="155956"/>
                  </a:lnTo>
                  <a:lnTo>
                    <a:pt x="435008" y="155956"/>
                  </a:lnTo>
                  <a:lnTo>
                    <a:pt x="429253" y="172969"/>
                  </a:lnTo>
                  <a:lnTo>
                    <a:pt x="417035" y="172969"/>
                  </a:lnTo>
                  <a:lnTo>
                    <a:pt x="440595" y="108502"/>
                  </a:lnTo>
                  <a:lnTo>
                    <a:pt x="453731" y="108502"/>
                  </a:lnTo>
                  <a:lnTo>
                    <a:pt x="477291" y="172969"/>
                  </a:lnTo>
                  <a:lnTo>
                    <a:pt x="465073" y="172969"/>
                  </a:lnTo>
                  <a:close/>
                  <a:moveTo>
                    <a:pt x="450645" y="129518"/>
                  </a:moveTo>
                  <a:cubicBezTo>
                    <a:pt x="450436" y="128684"/>
                    <a:pt x="450061" y="127558"/>
                    <a:pt x="449561" y="126099"/>
                  </a:cubicBezTo>
                  <a:cubicBezTo>
                    <a:pt x="449102" y="124681"/>
                    <a:pt x="448602" y="123180"/>
                    <a:pt x="448101" y="121679"/>
                  </a:cubicBezTo>
                  <a:cubicBezTo>
                    <a:pt x="447684" y="120136"/>
                    <a:pt x="447393" y="118843"/>
                    <a:pt x="447101" y="117801"/>
                  </a:cubicBezTo>
                  <a:cubicBezTo>
                    <a:pt x="446850" y="119010"/>
                    <a:pt x="446433" y="120386"/>
                    <a:pt x="445933" y="121929"/>
                  </a:cubicBezTo>
                  <a:cubicBezTo>
                    <a:pt x="445516" y="123472"/>
                    <a:pt x="445141" y="124973"/>
                    <a:pt x="444682" y="126349"/>
                  </a:cubicBezTo>
                  <a:cubicBezTo>
                    <a:pt x="444307" y="127725"/>
                    <a:pt x="444056" y="128768"/>
                    <a:pt x="443764" y="129477"/>
                  </a:cubicBezTo>
                  <a:lnTo>
                    <a:pt x="438093" y="146031"/>
                  </a:lnTo>
                  <a:lnTo>
                    <a:pt x="456149" y="146031"/>
                  </a:lnTo>
                  <a:lnTo>
                    <a:pt x="450561" y="129477"/>
                  </a:lnTo>
                  <a:close/>
                  <a:moveTo>
                    <a:pt x="502435" y="172969"/>
                  </a:moveTo>
                  <a:lnTo>
                    <a:pt x="490927" y="172969"/>
                  </a:lnTo>
                  <a:lnTo>
                    <a:pt x="490927" y="118468"/>
                  </a:lnTo>
                  <a:lnTo>
                    <a:pt x="472495" y="118468"/>
                  </a:lnTo>
                  <a:lnTo>
                    <a:pt x="472495" y="108752"/>
                  </a:lnTo>
                  <a:lnTo>
                    <a:pt x="520867" y="108752"/>
                  </a:lnTo>
                  <a:lnTo>
                    <a:pt x="520867" y="118468"/>
                  </a:lnTo>
                  <a:lnTo>
                    <a:pt x="502435" y="118468"/>
                  </a:lnTo>
                  <a:lnTo>
                    <a:pt x="502435" y="172969"/>
                  </a:lnTo>
                  <a:close/>
                  <a:moveTo>
                    <a:pt x="552391" y="172969"/>
                  </a:moveTo>
                  <a:lnTo>
                    <a:pt x="525412" y="172969"/>
                  </a:lnTo>
                  <a:lnTo>
                    <a:pt x="525412" y="166422"/>
                  </a:lnTo>
                  <a:lnTo>
                    <a:pt x="533126" y="163545"/>
                  </a:lnTo>
                  <a:lnTo>
                    <a:pt x="533126" y="118301"/>
                  </a:lnTo>
                  <a:lnTo>
                    <a:pt x="525412" y="115340"/>
                  </a:lnTo>
                  <a:lnTo>
                    <a:pt x="525412" y="108794"/>
                  </a:lnTo>
                  <a:lnTo>
                    <a:pt x="552391" y="108794"/>
                  </a:lnTo>
                  <a:lnTo>
                    <a:pt x="552391" y="115340"/>
                  </a:lnTo>
                  <a:lnTo>
                    <a:pt x="544677" y="118301"/>
                  </a:lnTo>
                  <a:lnTo>
                    <a:pt x="544677" y="163545"/>
                  </a:lnTo>
                  <a:lnTo>
                    <a:pt x="552391" y="166422"/>
                  </a:lnTo>
                  <a:lnTo>
                    <a:pt x="552391" y="172969"/>
                  </a:lnTo>
                  <a:close/>
                  <a:moveTo>
                    <a:pt x="591255" y="117592"/>
                  </a:moveTo>
                  <a:cubicBezTo>
                    <a:pt x="588336" y="117592"/>
                    <a:pt x="585709" y="118134"/>
                    <a:pt x="583416" y="119218"/>
                  </a:cubicBezTo>
                  <a:cubicBezTo>
                    <a:pt x="581164" y="120303"/>
                    <a:pt x="579204" y="121846"/>
                    <a:pt x="577578" y="123889"/>
                  </a:cubicBezTo>
                  <a:cubicBezTo>
                    <a:pt x="576035" y="125932"/>
                    <a:pt x="574826" y="128392"/>
                    <a:pt x="573992" y="131270"/>
                  </a:cubicBezTo>
                  <a:cubicBezTo>
                    <a:pt x="573241" y="134147"/>
                    <a:pt x="572824" y="137399"/>
                    <a:pt x="572824" y="140986"/>
                  </a:cubicBezTo>
                  <a:cubicBezTo>
                    <a:pt x="572824" y="145823"/>
                    <a:pt x="573491" y="149993"/>
                    <a:pt x="574784" y="153495"/>
                  </a:cubicBezTo>
                  <a:cubicBezTo>
                    <a:pt x="576118" y="156915"/>
                    <a:pt x="578120" y="159542"/>
                    <a:pt x="580789" y="161418"/>
                  </a:cubicBezTo>
                  <a:cubicBezTo>
                    <a:pt x="583582" y="163295"/>
                    <a:pt x="587002" y="164212"/>
                    <a:pt x="591130" y="164212"/>
                  </a:cubicBezTo>
                  <a:cubicBezTo>
                    <a:pt x="593924" y="164212"/>
                    <a:pt x="596509" y="163962"/>
                    <a:pt x="599053" y="163420"/>
                  </a:cubicBezTo>
                  <a:cubicBezTo>
                    <a:pt x="601680" y="162836"/>
                    <a:pt x="604349" y="162044"/>
                    <a:pt x="607143" y="161085"/>
                  </a:cubicBezTo>
                  <a:lnTo>
                    <a:pt x="607143" y="170884"/>
                  </a:lnTo>
                  <a:cubicBezTo>
                    <a:pt x="604516" y="171968"/>
                    <a:pt x="601847" y="172760"/>
                    <a:pt x="599136" y="173219"/>
                  </a:cubicBezTo>
                  <a:cubicBezTo>
                    <a:pt x="596509" y="173720"/>
                    <a:pt x="593465" y="173928"/>
                    <a:pt x="589963" y="173928"/>
                  </a:cubicBezTo>
                  <a:cubicBezTo>
                    <a:pt x="583416" y="173928"/>
                    <a:pt x="577911" y="172594"/>
                    <a:pt x="573616" y="169883"/>
                  </a:cubicBezTo>
                  <a:cubicBezTo>
                    <a:pt x="569280" y="167131"/>
                    <a:pt x="566110" y="163295"/>
                    <a:pt x="563984" y="158374"/>
                  </a:cubicBezTo>
                  <a:cubicBezTo>
                    <a:pt x="561899" y="153412"/>
                    <a:pt x="560856" y="147574"/>
                    <a:pt x="560856" y="140944"/>
                  </a:cubicBezTo>
                  <a:cubicBezTo>
                    <a:pt x="560856" y="136107"/>
                    <a:pt x="561524" y="131645"/>
                    <a:pt x="562816" y="127642"/>
                  </a:cubicBezTo>
                  <a:cubicBezTo>
                    <a:pt x="564192" y="123639"/>
                    <a:pt x="566152" y="120136"/>
                    <a:pt x="568654" y="117217"/>
                  </a:cubicBezTo>
                  <a:cubicBezTo>
                    <a:pt x="571281" y="114298"/>
                    <a:pt x="574409" y="112004"/>
                    <a:pt x="578203" y="110378"/>
                  </a:cubicBezTo>
                  <a:cubicBezTo>
                    <a:pt x="581998" y="108752"/>
                    <a:pt x="586335" y="107960"/>
                    <a:pt x="591255" y="107960"/>
                  </a:cubicBezTo>
                  <a:cubicBezTo>
                    <a:pt x="594508" y="107960"/>
                    <a:pt x="597677" y="108335"/>
                    <a:pt x="600804" y="109127"/>
                  </a:cubicBezTo>
                  <a:cubicBezTo>
                    <a:pt x="604015" y="109836"/>
                    <a:pt x="606976" y="110879"/>
                    <a:pt x="609686" y="112171"/>
                  </a:cubicBezTo>
                  <a:lnTo>
                    <a:pt x="605725" y="121595"/>
                  </a:lnTo>
                  <a:cubicBezTo>
                    <a:pt x="603473" y="120595"/>
                    <a:pt x="601096" y="119677"/>
                    <a:pt x="598636" y="118885"/>
                  </a:cubicBezTo>
                  <a:cubicBezTo>
                    <a:pt x="596259" y="118051"/>
                    <a:pt x="593799" y="117634"/>
                    <a:pt x="591255" y="117634"/>
                  </a:cubicBezTo>
                  <a:close/>
                  <a:moveTo>
                    <a:pt x="655681" y="172969"/>
                  </a:moveTo>
                  <a:lnTo>
                    <a:pt x="644338" y="172969"/>
                  </a:lnTo>
                  <a:lnTo>
                    <a:pt x="644338" y="108794"/>
                  </a:lnTo>
                  <a:lnTo>
                    <a:pt x="680742" y="108794"/>
                  </a:lnTo>
                  <a:lnTo>
                    <a:pt x="680742" y="118426"/>
                  </a:lnTo>
                  <a:lnTo>
                    <a:pt x="655639" y="118426"/>
                  </a:lnTo>
                  <a:lnTo>
                    <a:pt x="655639" y="137316"/>
                  </a:lnTo>
                  <a:lnTo>
                    <a:pt x="679032" y="137316"/>
                  </a:lnTo>
                  <a:lnTo>
                    <a:pt x="679032" y="146949"/>
                  </a:lnTo>
                  <a:lnTo>
                    <a:pt x="655639" y="146949"/>
                  </a:lnTo>
                  <a:lnTo>
                    <a:pt x="655639" y="173011"/>
                  </a:lnTo>
                  <a:close/>
                  <a:moveTo>
                    <a:pt x="750130" y="140777"/>
                  </a:moveTo>
                  <a:cubicBezTo>
                    <a:pt x="750130" y="145739"/>
                    <a:pt x="749504" y="150284"/>
                    <a:pt x="748253" y="154371"/>
                  </a:cubicBezTo>
                  <a:cubicBezTo>
                    <a:pt x="747044" y="158374"/>
                    <a:pt x="745209" y="161877"/>
                    <a:pt x="742666" y="164796"/>
                  </a:cubicBezTo>
                  <a:cubicBezTo>
                    <a:pt x="740205" y="167715"/>
                    <a:pt x="737036" y="169967"/>
                    <a:pt x="733242" y="171551"/>
                  </a:cubicBezTo>
                  <a:cubicBezTo>
                    <a:pt x="729447" y="173094"/>
                    <a:pt x="725027" y="173886"/>
                    <a:pt x="719939" y="173886"/>
                  </a:cubicBezTo>
                  <a:cubicBezTo>
                    <a:pt x="714852" y="173886"/>
                    <a:pt x="710265" y="173094"/>
                    <a:pt x="706470" y="171551"/>
                  </a:cubicBezTo>
                  <a:cubicBezTo>
                    <a:pt x="702676" y="169925"/>
                    <a:pt x="699548" y="167673"/>
                    <a:pt x="697130" y="164796"/>
                  </a:cubicBezTo>
                  <a:cubicBezTo>
                    <a:pt x="694670" y="161877"/>
                    <a:pt x="692835" y="158374"/>
                    <a:pt x="691542" y="154288"/>
                  </a:cubicBezTo>
                  <a:cubicBezTo>
                    <a:pt x="690333" y="150201"/>
                    <a:pt x="689749" y="145698"/>
                    <a:pt x="689749" y="140694"/>
                  </a:cubicBezTo>
                  <a:cubicBezTo>
                    <a:pt x="689749" y="134022"/>
                    <a:pt x="690833" y="128267"/>
                    <a:pt x="693002" y="123347"/>
                  </a:cubicBezTo>
                  <a:cubicBezTo>
                    <a:pt x="695212" y="118426"/>
                    <a:pt x="698548" y="114632"/>
                    <a:pt x="702968" y="111921"/>
                  </a:cubicBezTo>
                  <a:cubicBezTo>
                    <a:pt x="707471" y="109169"/>
                    <a:pt x="713142" y="107793"/>
                    <a:pt x="720064" y="107793"/>
                  </a:cubicBezTo>
                  <a:cubicBezTo>
                    <a:pt x="726987" y="107793"/>
                    <a:pt x="732407" y="109169"/>
                    <a:pt x="736869" y="111921"/>
                  </a:cubicBezTo>
                  <a:cubicBezTo>
                    <a:pt x="741289" y="114632"/>
                    <a:pt x="744584" y="118468"/>
                    <a:pt x="746836" y="123430"/>
                  </a:cubicBezTo>
                  <a:cubicBezTo>
                    <a:pt x="749045" y="128351"/>
                    <a:pt x="750171" y="134147"/>
                    <a:pt x="750171" y="140777"/>
                  </a:cubicBezTo>
                  <a:close/>
                  <a:moveTo>
                    <a:pt x="701842" y="140777"/>
                  </a:moveTo>
                  <a:cubicBezTo>
                    <a:pt x="701842" y="145614"/>
                    <a:pt x="702467" y="149784"/>
                    <a:pt x="703718" y="153287"/>
                  </a:cubicBezTo>
                  <a:cubicBezTo>
                    <a:pt x="705011" y="156748"/>
                    <a:pt x="707012" y="159417"/>
                    <a:pt x="709640" y="161293"/>
                  </a:cubicBezTo>
                  <a:cubicBezTo>
                    <a:pt x="712350" y="163170"/>
                    <a:pt x="715769" y="164087"/>
                    <a:pt x="719898" y="164087"/>
                  </a:cubicBezTo>
                  <a:cubicBezTo>
                    <a:pt x="724026" y="164087"/>
                    <a:pt x="727570" y="163170"/>
                    <a:pt x="730239" y="161293"/>
                  </a:cubicBezTo>
                  <a:cubicBezTo>
                    <a:pt x="732866" y="159417"/>
                    <a:pt x="734826" y="156748"/>
                    <a:pt x="736077" y="153287"/>
                  </a:cubicBezTo>
                  <a:cubicBezTo>
                    <a:pt x="737328" y="149826"/>
                    <a:pt x="737954" y="145656"/>
                    <a:pt x="737954" y="140777"/>
                  </a:cubicBezTo>
                  <a:cubicBezTo>
                    <a:pt x="737954" y="133521"/>
                    <a:pt x="736536" y="127850"/>
                    <a:pt x="733742" y="123680"/>
                  </a:cubicBezTo>
                  <a:cubicBezTo>
                    <a:pt x="730906" y="119552"/>
                    <a:pt x="726319" y="117467"/>
                    <a:pt x="719981" y="117467"/>
                  </a:cubicBezTo>
                  <a:cubicBezTo>
                    <a:pt x="715769" y="117467"/>
                    <a:pt x="712350" y="118384"/>
                    <a:pt x="709640" y="120261"/>
                  </a:cubicBezTo>
                  <a:cubicBezTo>
                    <a:pt x="706971" y="122137"/>
                    <a:pt x="705011" y="124806"/>
                    <a:pt x="703718" y="128267"/>
                  </a:cubicBezTo>
                  <a:cubicBezTo>
                    <a:pt x="702467" y="131728"/>
                    <a:pt x="701842" y="135898"/>
                    <a:pt x="701842" y="140777"/>
                  </a:cubicBezTo>
                  <a:close/>
                  <a:moveTo>
                    <a:pt x="821144" y="140777"/>
                  </a:moveTo>
                  <a:cubicBezTo>
                    <a:pt x="821144" y="145739"/>
                    <a:pt x="820518" y="150284"/>
                    <a:pt x="819267" y="154371"/>
                  </a:cubicBezTo>
                  <a:cubicBezTo>
                    <a:pt x="818058" y="158374"/>
                    <a:pt x="816223" y="161877"/>
                    <a:pt x="813679" y="164796"/>
                  </a:cubicBezTo>
                  <a:cubicBezTo>
                    <a:pt x="811219" y="167715"/>
                    <a:pt x="808050" y="169967"/>
                    <a:pt x="804255" y="171551"/>
                  </a:cubicBezTo>
                  <a:cubicBezTo>
                    <a:pt x="800461" y="173094"/>
                    <a:pt x="796041" y="173886"/>
                    <a:pt x="790953" y="173886"/>
                  </a:cubicBezTo>
                  <a:cubicBezTo>
                    <a:pt x="785866" y="173886"/>
                    <a:pt x="781279" y="173094"/>
                    <a:pt x="777484" y="171551"/>
                  </a:cubicBezTo>
                  <a:cubicBezTo>
                    <a:pt x="773690" y="169925"/>
                    <a:pt x="770562" y="167673"/>
                    <a:pt x="768144" y="164796"/>
                  </a:cubicBezTo>
                  <a:cubicBezTo>
                    <a:pt x="765683" y="161877"/>
                    <a:pt x="763807" y="158374"/>
                    <a:pt x="762556" y="154288"/>
                  </a:cubicBezTo>
                  <a:cubicBezTo>
                    <a:pt x="761347" y="150201"/>
                    <a:pt x="760763" y="145698"/>
                    <a:pt x="760763" y="140694"/>
                  </a:cubicBezTo>
                  <a:cubicBezTo>
                    <a:pt x="760763" y="134022"/>
                    <a:pt x="761847" y="128267"/>
                    <a:pt x="764016" y="123347"/>
                  </a:cubicBezTo>
                  <a:cubicBezTo>
                    <a:pt x="766226" y="118426"/>
                    <a:pt x="769561" y="114632"/>
                    <a:pt x="773982" y="111921"/>
                  </a:cubicBezTo>
                  <a:cubicBezTo>
                    <a:pt x="778485" y="109169"/>
                    <a:pt x="784156" y="107793"/>
                    <a:pt x="791079" y="107793"/>
                  </a:cubicBezTo>
                  <a:cubicBezTo>
                    <a:pt x="798000" y="107793"/>
                    <a:pt x="803421" y="109169"/>
                    <a:pt x="807883" y="111921"/>
                  </a:cubicBezTo>
                  <a:cubicBezTo>
                    <a:pt x="812303" y="114632"/>
                    <a:pt x="815598" y="118468"/>
                    <a:pt x="817849" y="123430"/>
                  </a:cubicBezTo>
                  <a:cubicBezTo>
                    <a:pt x="820060" y="128351"/>
                    <a:pt x="821185" y="134147"/>
                    <a:pt x="821185" y="140777"/>
                  </a:cubicBezTo>
                  <a:close/>
                  <a:moveTo>
                    <a:pt x="772856" y="140777"/>
                  </a:moveTo>
                  <a:cubicBezTo>
                    <a:pt x="772856" y="145614"/>
                    <a:pt x="773481" y="149784"/>
                    <a:pt x="774732" y="153287"/>
                  </a:cubicBezTo>
                  <a:cubicBezTo>
                    <a:pt x="776025" y="156748"/>
                    <a:pt x="778027" y="159417"/>
                    <a:pt x="780654" y="161293"/>
                  </a:cubicBezTo>
                  <a:cubicBezTo>
                    <a:pt x="783364" y="163170"/>
                    <a:pt x="786783" y="164087"/>
                    <a:pt x="790912" y="164087"/>
                  </a:cubicBezTo>
                  <a:cubicBezTo>
                    <a:pt x="795040" y="164087"/>
                    <a:pt x="798584" y="163170"/>
                    <a:pt x="801253" y="161293"/>
                  </a:cubicBezTo>
                  <a:cubicBezTo>
                    <a:pt x="803880" y="159417"/>
                    <a:pt x="805840" y="156748"/>
                    <a:pt x="807091" y="153287"/>
                  </a:cubicBezTo>
                  <a:cubicBezTo>
                    <a:pt x="808342" y="149826"/>
                    <a:pt x="808967" y="145656"/>
                    <a:pt x="808967" y="140777"/>
                  </a:cubicBezTo>
                  <a:cubicBezTo>
                    <a:pt x="808967" y="133521"/>
                    <a:pt x="807508" y="127850"/>
                    <a:pt x="804756" y="123680"/>
                  </a:cubicBezTo>
                  <a:cubicBezTo>
                    <a:pt x="801920" y="119552"/>
                    <a:pt x="797333" y="117467"/>
                    <a:pt x="790995" y="117467"/>
                  </a:cubicBezTo>
                  <a:cubicBezTo>
                    <a:pt x="786783" y="117467"/>
                    <a:pt x="783364" y="118384"/>
                    <a:pt x="780654" y="120261"/>
                  </a:cubicBezTo>
                  <a:cubicBezTo>
                    <a:pt x="777985" y="122137"/>
                    <a:pt x="776025" y="124806"/>
                    <a:pt x="774732" y="128267"/>
                  </a:cubicBezTo>
                  <a:cubicBezTo>
                    <a:pt x="773481" y="131728"/>
                    <a:pt x="772856" y="135898"/>
                    <a:pt x="772856" y="140777"/>
                  </a:cubicBezTo>
                  <a:close/>
                  <a:moveTo>
                    <a:pt x="887321" y="140235"/>
                  </a:moveTo>
                  <a:cubicBezTo>
                    <a:pt x="887321" y="147407"/>
                    <a:pt x="885945" y="153454"/>
                    <a:pt x="883192" y="158291"/>
                  </a:cubicBezTo>
                  <a:cubicBezTo>
                    <a:pt x="880482" y="163128"/>
                    <a:pt x="876520" y="166797"/>
                    <a:pt x="871433" y="169258"/>
                  </a:cubicBezTo>
                  <a:cubicBezTo>
                    <a:pt x="866304" y="171718"/>
                    <a:pt x="860133" y="172927"/>
                    <a:pt x="852919" y="172927"/>
                  </a:cubicBezTo>
                  <a:lnTo>
                    <a:pt x="834863" y="172927"/>
                  </a:lnTo>
                  <a:lnTo>
                    <a:pt x="834863" y="108752"/>
                  </a:lnTo>
                  <a:lnTo>
                    <a:pt x="854837" y="108752"/>
                  </a:lnTo>
                  <a:cubicBezTo>
                    <a:pt x="861509" y="108752"/>
                    <a:pt x="867263" y="109961"/>
                    <a:pt x="872100" y="112338"/>
                  </a:cubicBezTo>
                  <a:cubicBezTo>
                    <a:pt x="876937" y="114715"/>
                    <a:pt x="880690" y="118259"/>
                    <a:pt x="883359" y="122930"/>
                  </a:cubicBezTo>
                  <a:cubicBezTo>
                    <a:pt x="886069" y="127558"/>
                    <a:pt x="887404" y="133313"/>
                    <a:pt x="887404" y="140193"/>
                  </a:cubicBezTo>
                  <a:close/>
                  <a:moveTo>
                    <a:pt x="875270" y="140569"/>
                  </a:moveTo>
                  <a:cubicBezTo>
                    <a:pt x="875270" y="135481"/>
                    <a:pt x="874477" y="131270"/>
                    <a:pt x="872934" y="127975"/>
                  </a:cubicBezTo>
                  <a:cubicBezTo>
                    <a:pt x="871350" y="124681"/>
                    <a:pt x="869056" y="122263"/>
                    <a:pt x="866012" y="120678"/>
                  </a:cubicBezTo>
                  <a:cubicBezTo>
                    <a:pt x="862968" y="119052"/>
                    <a:pt x="859174" y="118259"/>
                    <a:pt x="854753" y="118259"/>
                  </a:cubicBezTo>
                  <a:lnTo>
                    <a:pt x="846288" y="118259"/>
                  </a:lnTo>
                  <a:lnTo>
                    <a:pt x="846288" y="163295"/>
                  </a:lnTo>
                  <a:lnTo>
                    <a:pt x="853210" y="163295"/>
                  </a:lnTo>
                  <a:cubicBezTo>
                    <a:pt x="860633" y="163295"/>
                    <a:pt x="866137" y="161418"/>
                    <a:pt x="869765" y="157624"/>
                  </a:cubicBezTo>
                  <a:cubicBezTo>
                    <a:pt x="873393" y="153787"/>
                    <a:pt x="875270" y="148074"/>
                    <a:pt x="875270" y="140527"/>
                  </a:cubicBezTo>
                  <a:close/>
                  <a:moveTo>
                    <a:pt x="938277" y="155414"/>
                  </a:moveTo>
                  <a:cubicBezTo>
                    <a:pt x="938277" y="159208"/>
                    <a:pt x="937360" y="162461"/>
                    <a:pt x="935483" y="165213"/>
                  </a:cubicBezTo>
                  <a:cubicBezTo>
                    <a:pt x="933649" y="167965"/>
                    <a:pt x="930938" y="170092"/>
                    <a:pt x="927394" y="171593"/>
                  </a:cubicBezTo>
                  <a:cubicBezTo>
                    <a:pt x="923933" y="173094"/>
                    <a:pt x="919763" y="173845"/>
                    <a:pt x="914884" y="173845"/>
                  </a:cubicBezTo>
                  <a:cubicBezTo>
                    <a:pt x="912549" y="173845"/>
                    <a:pt x="910297" y="173678"/>
                    <a:pt x="908129" y="173386"/>
                  </a:cubicBezTo>
                  <a:cubicBezTo>
                    <a:pt x="906044" y="173136"/>
                    <a:pt x="904042" y="172760"/>
                    <a:pt x="902124" y="172218"/>
                  </a:cubicBezTo>
                  <a:cubicBezTo>
                    <a:pt x="900289" y="171676"/>
                    <a:pt x="898538" y="171009"/>
                    <a:pt x="896911" y="170258"/>
                  </a:cubicBezTo>
                  <a:lnTo>
                    <a:pt x="896911" y="159458"/>
                  </a:lnTo>
                  <a:cubicBezTo>
                    <a:pt x="899622" y="160668"/>
                    <a:pt x="902583" y="161752"/>
                    <a:pt x="905793" y="162794"/>
                  </a:cubicBezTo>
                  <a:cubicBezTo>
                    <a:pt x="909046" y="163753"/>
                    <a:pt x="912340" y="164212"/>
                    <a:pt x="915676" y="164212"/>
                  </a:cubicBezTo>
                  <a:cubicBezTo>
                    <a:pt x="918303" y="164212"/>
                    <a:pt x="920346" y="163878"/>
                    <a:pt x="921973" y="163211"/>
                  </a:cubicBezTo>
                  <a:cubicBezTo>
                    <a:pt x="923682" y="162502"/>
                    <a:pt x="924892" y="161543"/>
                    <a:pt x="925642" y="160334"/>
                  </a:cubicBezTo>
                  <a:cubicBezTo>
                    <a:pt x="926434" y="159083"/>
                    <a:pt x="926810" y="157624"/>
                    <a:pt x="926810" y="156039"/>
                  </a:cubicBezTo>
                  <a:cubicBezTo>
                    <a:pt x="926810" y="154246"/>
                    <a:pt x="926309" y="152703"/>
                    <a:pt x="925267" y="151452"/>
                  </a:cubicBezTo>
                  <a:cubicBezTo>
                    <a:pt x="924266" y="150201"/>
                    <a:pt x="922765" y="149034"/>
                    <a:pt x="920763" y="147949"/>
                  </a:cubicBezTo>
                  <a:cubicBezTo>
                    <a:pt x="918804" y="146865"/>
                    <a:pt x="916343" y="145739"/>
                    <a:pt x="913383" y="144530"/>
                  </a:cubicBezTo>
                  <a:cubicBezTo>
                    <a:pt x="911423" y="143696"/>
                    <a:pt x="909463" y="142779"/>
                    <a:pt x="907545" y="141736"/>
                  </a:cubicBezTo>
                  <a:cubicBezTo>
                    <a:pt x="905710" y="140652"/>
                    <a:pt x="904042" y="139359"/>
                    <a:pt x="902499" y="137858"/>
                  </a:cubicBezTo>
                  <a:cubicBezTo>
                    <a:pt x="900998" y="136357"/>
                    <a:pt x="899789" y="134606"/>
                    <a:pt x="898913" y="132562"/>
                  </a:cubicBezTo>
                  <a:cubicBezTo>
                    <a:pt x="898037" y="130519"/>
                    <a:pt x="897579" y="128142"/>
                    <a:pt x="897579" y="125390"/>
                  </a:cubicBezTo>
                  <a:cubicBezTo>
                    <a:pt x="897579" y="121720"/>
                    <a:pt x="898496" y="118593"/>
                    <a:pt x="900206" y="115966"/>
                  </a:cubicBezTo>
                  <a:cubicBezTo>
                    <a:pt x="901999" y="113339"/>
                    <a:pt x="904501" y="111337"/>
                    <a:pt x="907670" y="109961"/>
                  </a:cubicBezTo>
                  <a:cubicBezTo>
                    <a:pt x="910922" y="108585"/>
                    <a:pt x="914675" y="107876"/>
                    <a:pt x="918929" y="107876"/>
                  </a:cubicBezTo>
                  <a:cubicBezTo>
                    <a:pt x="922348" y="107876"/>
                    <a:pt x="925601" y="108252"/>
                    <a:pt x="928561" y="108960"/>
                  </a:cubicBezTo>
                  <a:cubicBezTo>
                    <a:pt x="931564" y="109669"/>
                    <a:pt x="934524" y="110712"/>
                    <a:pt x="937443" y="112004"/>
                  </a:cubicBezTo>
                  <a:lnTo>
                    <a:pt x="933774" y="121262"/>
                  </a:lnTo>
                  <a:cubicBezTo>
                    <a:pt x="931146" y="120136"/>
                    <a:pt x="928603" y="119218"/>
                    <a:pt x="926143" y="118551"/>
                  </a:cubicBezTo>
                  <a:cubicBezTo>
                    <a:pt x="923724" y="117884"/>
                    <a:pt x="921181" y="117551"/>
                    <a:pt x="918595" y="117551"/>
                  </a:cubicBezTo>
                  <a:cubicBezTo>
                    <a:pt x="916552" y="117551"/>
                    <a:pt x="914800" y="117884"/>
                    <a:pt x="913383" y="118551"/>
                  </a:cubicBezTo>
                  <a:cubicBezTo>
                    <a:pt x="911965" y="119135"/>
                    <a:pt x="910881" y="120011"/>
                    <a:pt x="910130" y="121178"/>
                  </a:cubicBezTo>
                  <a:cubicBezTo>
                    <a:pt x="909380" y="122346"/>
                    <a:pt x="909046" y="123639"/>
                    <a:pt x="909046" y="125140"/>
                  </a:cubicBezTo>
                  <a:cubicBezTo>
                    <a:pt x="909046" y="126891"/>
                    <a:pt x="909505" y="128351"/>
                    <a:pt x="910380" y="129560"/>
                  </a:cubicBezTo>
                  <a:cubicBezTo>
                    <a:pt x="911298" y="130769"/>
                    <a:pt x="912674" y="131895"/>
                    <a:pt x="914508" y="132979"/>
                  </a:cubicBezTo>
                  <a:cubicBezTo>
                    <a:pt x="916427" y="133980"/>
                    <a:pt x="918929" y="135189"/>
                    <a:pt x="921889" y="136482"/>
                  </a:cubicBezTo>
                  <a:cubicBezTo>
                    <a:pt x="925392" y="137983"/>
                    <a:pt x="928311" y="139526"/>
                    <a:pt x="930688" y="141152"/>
                  </a:cubicBezTo>
                  <a:cubicBezTo>
                    <a:pt x="933106" y="142779"/>
                    <a:pt x="934941" y="144697"/>
                    <a:pt x="936276" y="146990"/>
                  </a:cubicBezTo>
                  <a:cubicBezTo>
                    <a:pt x="937610" y="149284"/>
                    <a:pt x="938235" y="152078"/>
                    <a:pt x="938235" y="155455"/>
                  </a:cubicBez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37" name="Graphic 5">
            <a:extLst>
              <a:ext uri="{FF2B5EF4-FFF2-40B4-BE49-F238E27FC236}">
                <a16:creationId xmlns:a16="http://schemas.microsoft.com/office/drawing/2014/main" id="{6DBA6844-B0AE-A893-4234-87807B8A912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15652" y="4904510"/>
            <a:ext cx="1144414" cy="750451"/>
            <a:chOff x="4863388" y="1603514"/>
            <a:chExt cx="822603" cy="539422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87759F5-43D0-B4C7-C292-D0BFC0532143}"/>
                </a:ext>
              </a:extLst>
            </p:cNvPr>
            <p:cNvSpPr/>
            <p:nvPr/>
          </p:nvSpPr>
          <p:spPr>
            <a:xfrm>
              <a:off x="4863388" y="1603514"/>
              <a:ext cx="822603" cy="539422"/>
            </a:xfrm>
            <a:custGeom>
              <a:avLst/>
              <a:gdLst>
                <a:gd name="connsiteX0" fmla="*/ 0 w 822603"/>
                <a:gd name="connsiteY0" fmla="*/ 0 h 539422"/>
                <a:gd name="connsiteX1" fmla="*/ 822603 w 822603"/>
                <a:gd name="connsiteY1" fmla="*/ 0 h 539422"/>
                <a:gd name="connsiteX2" fmla="*/ 822603 w 822603"/>
                <a:gd name="connsiteY2" fmla="*/ 539423 h 539422"/>
                <a:gd name="connsiteX3" fmla="*/ 0 w 822603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603" h="539422">
                  <a:moveTo>
                    <a:pt x="0" y="0"/>
                  </a:moveTo>
                  <a:lnTo>
                    <a:pt x="822603" y="0"/>
                  </a:lnTo>
                  <a:lnTo>
                    <a:pt x="822603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F37E91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1A94F2-17AD-DC28-58E7-29E56BF22A26}"/>
                </a:ext>
              </a:extLst>
            </p:cNvPr>
            <p:cNvSpPr/>
            <p:nvPr/>
          </p:nvSpPr>
          <p:spPr>
            <a:xfrm>
              <a:off x="4936737" y="1897954"/>
              <a:ext cx="652928" cy="173969"/>
            </a:xfrm>
            <a:custGeom>
              <a:avLst/>
              <a:gdLst>
                <a:gd name="connsiteX0" fmla="*/ 26271 w 652928"/>
                <a:gd name="connsiteY0" fmla="*/ 1001 h 173969"/>
                <a:gd name="connsiteX1" fmla="*/ 40282 w 652928"/>
                <a:gd name="connsiteY1" fmla="*/ 2627 h 173969"/>
                <a:gd name="connsiteX2" fmla="*/ 48746 w 652928"/>
                <a:gd name="connsiteY2" fmla="*/ 7673 h 173969"/>
                <a:gd name="connsiteX3" fmla="*/ 51624 w 652928"/>
                <a:gd name="connsiteY3" fmla="*/ 17097 h 173969"/>
                <a:gd name="connsiteX4" fmla="*/ 50373 w 652928"/>
                <a:gd name="connsiteY4" fmla="*/ 23769 h 173969"/>
                <a:gd name="connsiteX5" fmla="*/ 46703 w 652928"/>
                <a:gd name="connsiteY5" fmla="*/ 28606 h 173969"/>
                <a:gd name="connsiteX6" fmla="*/ 40866 w 652928"/>
                <a:gd name="connsiteY6" fmla="*/ 31108 h 173969"/>
                <a:gd name="connsiteX7" fmla="*/ 40866 w 652928"/>
                <a:gd name="connsiteY7" fmla="*/ 31566 h 173969"/>
                <a:gd name="connsiteX8" fmla="*/ 47245 w 652928"/>
                <a:gd name="connsiteY8" fmla="*/ 33902 h 173969"/>
                <a:gd name="connsiteX9" fmla="*/ 51749 w 652928"/>
                <a:gd name="connsiteY9" fmla="*/ 38655 h 173969"/>
                <a:gd name="connsiteX10" fmla="*/ 53458 w 652928"/>
                <a:gd name="connsiteY10" fmla="*/ 46745 h 173969"/>
                <a:gd name="connsiteX11" fmla="*/ 50665 w 652928"/>
                <a:gd name="connsiteY11" fmla="*/ 56711 h 173969"/>
                <a:gd name="connsiteX12" fmla="*/ 42658 w 652928"/>
                <a:gd name="connsiteY12" fmla="*/ 63008 h 173969"/>
                <a:gd name="connsiteX13" fmla="*/ 30441 w 652928"/>
                <a:gd name="connsiteY13" fmla="*/ 65176 h 173969"/>
                <a:gd name="connsiteX14" fmla="*/ 6964 w 652928"/>
                <a:gd name="connsiteY14" fmla="*/ 65176 h 173969"/>
                <a:gd name="connsiteX15" fmla="*/ 6964 w 652928"/>
                <a:gd name="connsiteY15" fmla="*/ 1001 h 173969"/>
                <a:gd name="connsiteX16" fmla="*/ 26313 w 652928"/>
                <a:gd name="connsiteY16" fmla="*/ 1001 h 173969"/>
                <a:gd name="connsiteX17" fmla="*/ 27814 w 652928"/>
                <a:gd name="connsiteY17" fmla="*/ 27146 h 173969"/>
                <a:gd name="connsiteX18" fmla="*/ 37154 w 652928"/>
                <a:gd name="connsiteY18" fmla="*/ 24978 h 173969"/>
                <a:gd name="connsiteX19" fmla="*/ 39781 w 652928"/>
                <a:gd name="connsiteY19" fmla="*/ 18598 h 173969"/>
                <a:gd name="connsiteX20" fmla="*/ 36737 w 652928"/>
                <a:gd name="connsiteY20" fmla="*/ 12385 h 173969"/>
                <a:gd name="connsiteX21" fmla="*/ 26938 w 652928"/>
                <a:gd name="connsiteY21" fmla="*/ 10508 h 173969"/>
                <a:gd name="connsiteX22" fmla="*/ 18473 w 652928"/>
                <a:gd name="connsiteY22" fmla="*/ 10508 h 173969"/>
                <a:gd name="connsiteX23" fmla="*/ 18473 w 652928"/>
                <a:gd name="connsiteY23" fmla="*/ 27146 h 173969"/>
                <a:gd name="connsiteX24" fmla="*/ 27814 w 652928"/>
                <a:gd name="connsiteY24" fmla="*/ 27146 h 173969"/>
                <a:gd name="connsiteX25" fmla="*/ 18431 w 652928"/>
                <a:gd name="connsiteY25" fmla="*/ 36404 h 173969"/>
                <a:gd name="connsiteX26" fmla="*/ 18431 w 652928"/>
                <a:gd name="connsiteY26" fmla="*/ 55544 h 173969"/>
                <a:gd name="connsiteX27" fmla="*/ 28856 w 652928"/>
                <a:gd name="connsiteY27" fmla="*/ 55544 h 173969"/>
                <a:gd name="connsiteX28" fmla="*/ 38572 w 652928"/>
                <a:gd name="connsiteY28" fmla="*/ 52833 h 173969"/>
                <a:gd name="connsiteX29" fmla="*/ 41366 w 652928"/>
                <a:gd name="connsiteY29" fmla="*/ 45661 h 173969"/>
                <a:gd name="connsiteX30" fmla="*/ 40198 w 652928"/>
                <a:gd name="connsiteY30" fmla="*/ 40699 h 173969"/>
                <a:gd name="connsiteX31" fmla="*/ 36154 w 652928"/>
                <a:gd name="connsiteY31" fmla="*/ 37571 h 173969"/>
                <a:gd name="connsiteX32" fmla="*/ 28314 w 652928"/>
                <a:gd name="connsiteY32" fmla="*/ 36404 h 173969"/>
                <a:gd name="connsiteX33" fmla="*/ 18431 w 652928"/>
                <a:gd name="connsiteY33" fmla="*/ 36404 h 173969"/>
                <a:gd name="connsiteX34" fmla="*/ 84900 w 652928"/>
                <a:gd name="connsiteY34" fmla="*/ 1001 h 173969"/>
                <a:gd name="connsiteX35" fmla="*/ 98827 w 652928"/>
                <a:gd name="connsiteY35" fmla="*/ 3086 h 173969"/>
                <a:gd name="connsiteX36" fmla="*/ 107001 w 652928"/>
                <a:gd name="connsiteY36" fmla="*/ 9382 h 173969"/>
                <a:gd name="connsiteX37" fmla="*/ 109711 w 652928"/>
                <a:gd name="connsiteY37" fmla="*/ 19891 h 173969"/>
                <a:gd name="connsiteX38" fmla="*/ 107918 w 652928"/>
                <a:gd name="connsiteY38" fmla="*/ 27897 h 173969"/>
                <a:gd name="connsiteX39" fmla="*/ 103415 w 652928"/>
                <a:gd name="connsiteY39" fmla="*/ 33485 h 173969"/>
                <a:gd name="connsiteX40" fmla="*/ 97410 w 652928"/>
                <a:gd name="connsiteY40" fmla="*/ 36987 h 173969"/>
                <a:gd name="connsiteX41" fmla="*/ 115841 w 652928"/>
                <a:gd name="connsiteY41" fmla="*/ 65218 h 173969"/>
                <a:gd name="connsiteX42" fmla="*/ 102914 w 652928"/>
                <a:gd name="connsiteY42" fmla="*/ 65218 h 173969"/>
                <a:gd name="connsiteX43" fmla="*/ 87527 w 652928"/>
                <a:gd name="connsiteY43" fmla="*/ 39865 h 173969"/>
                <a:gd name="connsiteX44" fmla="*/ 78186 w 652928"/>
                <a:gd name="connsiteY44" fmla="*/ 39865 h 173969"/>
                <a:gd name="connsiteX45" fmla="*/ 78186 w 652928"/>
                <a:gd name="connsiteY45" fmla="*/ 65218 h 173969"/>
                <a:gd name="connsiteX46" fmla="*/ 66677 w 652928"/>
                <a:gd name="connsiteY46" fmla="*/ 65218 h 173969"/>
                <a:gd name="connsiteX47" fmla="*/ 66677 w 652928"/>
                <a:gd name="connsiteY47" fmla="*/ 1042 h 173969"/>
                <a:gd name="connsiteX48" fmla="*/ 84942 w 652928"/>
                <a:gd name="connsiteY48" fmla="*/ 1042 h 173969"/>
                <a:gd name="connsiteX49" fmla="*/ 84150 w 652928"/>
                <a:gd name="connsiteY49" fmla="*/ 10633 h 173969"/>
                <a:gd name="connsiteX50" fmla="*/ 78145 w 652928"/>
                <a:gd name="connsiteY50" fmla="*/ 10633 h 173969"/>
                <a:gd name="connsiteX51" fmla="*/ 78145 w 652928"/>
                <a:gd name="connsiteY51" fmla="*/ 30399 h 173969"/>
                <a:gd name="connsiteX52" fmla="*/ 84525 w 652928"/>
                <a:gd name="connsiteY52" fmla="*/ 30399 h 173969"/>
                <a:gd name="connsiteX53" fmla="*/ 92239 w 652928"/>
                <a:gd name="connsiteY53" fmla="*/ 29231 h 173969"/>
                <a:gd name="connsiteX54" fmla="*/ 96534 w 652928"/>
                <a:gd name="connsiteY54" fmla="*/ 25812 h 173969"/>
                <a:gd name="connsiteX55" fmla="*/ 97993 w 652928"/>
                <a:gd name="connsiteY55" fmla="*/ 20224 h 173969"/>
                <a:gd name="connsiteX56" fmla="*/ 96451 w 652928"/>
                <a:gd name="connsiteY56" fmla="*/ 14636 h 173969"/>
                <a:gd name="connsiteX57" fmla="*/ 91864 w 652928"/>
                <a:gd name="connsiteY57" fmla="*/ 11592 h 173969"/>
                <a:gd name="connsiteX58" fmla="*/ 84150 w 652928"/>
                <a:gd name="connsiteY58" fmla="*/ 10592 h 173969"/>
                <a:gd name="connsiteX59" fmla="*/ 161252 w 652928"/>
                <a:gd name="connsiteY59" fmla="*/ 65176 h 173969"/>
                <a:gd name="connsiteX60" fmla="*/ 124765 w 652928"/>
                <a:gd name="connsiteY60" fmla="*/ 65176 h 173969"/>
                <a:gd name="connsiteX61" fmla="*/ 124765 w 652928"/>
                <a:gd name="connsiteY61" fmla="*/ 1001 h 173969"/>
                <a:gd name="connsiteX62" fmla="*/ 161252 w 652928"/>
                <a:gd name="connsiteY62" fmla="*/ 1001 h 173969"/>
                <a:gd name="connsiteX63" fmla="*/ 161252 w 652928"/>
                <a:gd name="connsiteY63" fmla="*/ 10633 h 173969"/>
                <a:gd name="connsiteX64" fmla="*/ 136274 w 652928"/>
                <a:gd name="connsiteY64" fmla="*/ 10633 h 173969"/>
                <a:gd name="connsiteX65" fmla="*/ 136274 w 652928"/>
                <a:gd name="connsiteY65" fmla="*/ 26979 h 173969"/>
                <a:gd name="connsiteX66" fmla="*/ 159667 w 652928"/>
                <a:gd name="connsiteY66" fmla="*/ 26979 h 173969"/>
                <a:gd name="connsiteX67" fmla="*/ 159667 w 652928"/>
                <a:gd name="connsiteY67" fmla="*/ 36612 h 173969"/>
                <a:gd name="connsiteX68" fmla="*/ 136274 w 652928"/>
                <a:gd name="connsiteY68" fmla="*/ 36612 h 173969"/>
                <a:gd name="connsiteX69" fmla="*/ 136274 w 652928"/>
                <a:gd name="connsiteY69" fmla="*/ 55502 h 173969"/>
                <a:gd name="connsiteX70" fmla="*/ 161252 w 652928"/>
                <a:gd name="connsiteY70" fmla="*/ 55502 h 173969"/>
                <a:gd name="connsiteX71" fmla="*/ 161252 w 652928"/>
                <a:gd name="connsiteY71" fmla="*/ 65218 h 173969"/>
                <a:gd name="connsiteX72" fmla="*/ 211374 w 652928"/>
                <a:gd name="connsiteY72" fmla="*/ 65176 h 173969"/>
                <a:gd name="connsiteX73" fmla="*/ 174887 w 652928"/>
                <a:gd name="connsiteY73" fmla="*/ 65176 h 173969"/>
                <a:gd name="connsiteX74" fmla="*/ 174887 w 652928"/>
                <a:gd name="connsiteY74" fmla="*/ 1001 h 173969"/>
                <a:gd name="connsiteX75" fmla="*/ 211374 w 652928"/>
                <a:gd name="connsiteY75" fmla="*/ 1001 h 173969"/>
                <a:gd name="connsiteX76" fmla="*/ 211374 w 652928"/>
                <a:gd name="connsiteY76" fmla="*/ 10633 h 173969"/>
                <a:gd name="connsiteX77" fmla="*/ 186396 w 652928"/>
                <a:gd name="connsiteY77" fmla="*/ 10633 h 173969"/>
                <a:gd name="connsiteX78" fmla="*/ 186396 w 652928"/>
                <a:gd name="connsiteY78" fmla="*/ 26979 h 173969"/>
                <a:gd name="connsiteX79" fmla="*/ 209790 w 652928"/>
                <a:gd name="connsiteY79" fmla="*/ 26979 h 173969"/>
                <a:gd name="connsiteX80" fmla="*/ 209790 w 652928"/>
                <a:gd name="connsiteY80" fmla="*/ 36612 h 173969"/>
                <a:gd name="connsiteX81" fmla="*/ 186396 w 652928"/>
                <a:gd name="connsiteY81" fmla="*/ 36612 h 173969"/>
                <a:gd name="connsiteX82" fmla="*/ 186396 w 652928"/>
                <a:gd name="connsiteY82" fmla="*/ 55502 h 173969"/>
                <a:gd name="connsiteX83" fmla="*/ 211374 w 652928"/>
                <a:gd name="connsiteY83" fmla="*/ 55502 h 173969"/>
                <a:gd name="connsiteX84" fmla="*/ 211374 w 652928"/>
                <a:gd name="connsiteY84" fmla="*/ 65218 h 173969"/>
                <a:gd name="connsiteX85" fmla="*/ 277551 w 652928"/>
                <a:gd name="connsiteY85" fmla="*/ 32442 h 173969"/>
                <a:gd name="connsiteX86" fmla="*/ 273422 w 652928"/>
                <a:gd name="connsiteY86" fmla="*/ 50498 h 173969"/>
                <a:gd name="connsiteX87" fmla="*/ 261663 w 652928"/>
                <a:gd name="connsiteY87" fmla="*/ 61465 h 173969"/>
                <a:gd name="connsiteX88" fmla="*/ 243149 w 652928"/>
                <a:gd name="connsiteY88" fmla="*/ 65134 h 173969"/>
                <a:gd name="connsiteX89" fmla="*/ 225093 w 652928"/>
                <a:gd name="connsiteY89" fmla="*/ 65134 h 173969"/>
                <a:gd name="connsiteX90" fmla="*/ 225093 w 652928"/>
                <a:gd name="connsiteY90" fmla="*/ 959 h 173969"/>
                <a:gd name="connsiteX91" fmla="*/ 245067 w 652928"/>
                <a:gd name="connsiteY91" fmla="*/ 959 h 173969"/>
                <a:gd name="connsiteX92" fmla="*/ 262331 w 652928"/>
                <a:gd name="connsiteY92" fmla="*/ 4545 h 173969"/>
                <a:gd name="connsiteX93" fmla="*/ 273548 w 652928"/>
                <a:gd name="connsiteY93" fmla="*/ 15137 h 173969"/>
                <a:gd name="connsiteX94" fmla="*/ 277592 w 652928"/>
                <a:gd name="connsiteY94" fmla="*/ 32400 h 173969"/>
                <a:gd name="connsiteX95" fmla="*/ 265500 w 652928"/>
                <a:gd name="connsiteY95" fmla="*/ 32817 h 173969"/>
                <a:gd name="connsiteX96" fmla="*/ 263165 w 652928"/>
                <a:gd name="connsiteY96" fmla="*/ 20224 h 173969"/>
                <a:gd name="connsiteX97" fmla="*/ 256242 w 652928"/>
                <a:gd name="connsiteY97" fmla="*/ 12927 h 173969"/>
                <a:gd name="connsiteX98" fmla="*/ 245025 w 652928"/>
                <a:gd name="connsiteY98" fmla="*/ 10508 h 173969"/>
                <a:gd name="connsiteX99" fmla="*/ 236560 w 652928"/>
                <a:gd name="connsiteY99" fmla="*/ 10508 h 173969"/>
                <a:gd name="connsiteX100" fmla="*/ 236560 w 652928"/>
                <a:gd name="connsiteY100" fmla="*/ 55544 h 173969"/>
                <a:gd name="connsiteX101" fmla="*/ 243483 w 652928"/>
                <a:gd name="connsiteY101" fmla="*/ 55544 h 173969"/>
                <a:gd name="connsiteX102" fmla="*/ 260037 w 652928"/>
                <a:gd name="connsiteY102" fmla="*/ 49872 h 173969"/>
                <a:gd name="connsiteX103" fmla="*/ 265542 w 652928"/>
                <a:gd name="connsiteY103" fmla="*/ 32776 h 173969"/>
                <a:gd name="connsiteX104" fmla="*/ 312954 w 652928"/>
                <a:gd name="connsiteY104" fmla="*/ 65176 h 173969"/>
                <a:gd name="connsiteX105" fmla="*/ 285974 w 652928"/>
                <a:gd name="connsiteY105" fmla="*/ 65176 h 173969"/>
                <a:gd name="connsiteX106" fmla="*/ 285974 w 652928"/>
                <a:gd name="connsiteY106" fmla="*/ 58629 h 173969"/>
                <a:gd name="connsiteX107" fmla="*/ 293689 w 652928"/>
                <a:gd name="connsiteY107" fmla="*/ 55752 h 173969"/>
                <a:gd name="connsiteX108" fmla="*/ 293689 w 652928"/>
                <a:gd name="connsiteY108" fmla="*/ 10550 h 173969"/>
                <a:gd name="connsiteX109" fmla="*/ 285974 w 652928"/>
                <a:gd name="connsiteY109" fmla="*/ 7589 h 173969"/>
                <a:gd name="connsiteX110" fmla="*/ 285974 w 652928"/>
                <a:gd name="connsiteY110" fmla="*/ 1042 h 173969"/>
                <a:gd name="connsiteX111" fmla="*/ 312954 w 652928"/>
                <a:gd name="connsiteY111" fmla="*/ 1042 h 173969"/>
                <a:gd name="connsiteX112" fmla="*/ 312954 w 652928"/>
                <a:gd name="connsiteY112" fmla="*/ 7589 h 173969"/>
                <a:gd name="connsiteX113" fmla="*/ 305239 w 652928"/>
                <a:gd name="connsiteY113" fmla="*/ 10550 h 173969"/>
                <a:gd name="connsiteX114" fmla="*/ 305239 w 652928"/>
                <a:gd name="connsiteY114" fmla="*/ 55752 h 173969"/>
                <a:gd name="connsiteX115" fmla="*/ 312954 w 652928"/>
                <a:gd name="connsiteY115" fmla="*/ 58629 h 173969"/>
                <a:gd name="connsiteX116" fmla="*/ 312954 w 652928"/>
                <a:gd name="connsiteY116" fmla="*/ 65176 h 173969"/>
                <a:gd name="connsiteX117" fmla="*/ 379047 w 652928"/>
                <a:gd name="connsiteY117" fmla="*/ 65176 h 173969"/>
                <a:gd name="connsiteX118" fmla="*/ 364744 w 652928"/>
                <a:gd name="connsiteY118" fmla="*/ 65176 h 173969"/>
                <a:gd name="connsiteX119" fmla="*/ 334346 w 652928"/>
                <a:gd name="connsiteY119" fmla="*/ 14845 h 173969"/>
                <a:gd name="connsiteX120" fmla="*/ 333970 w 652928"/>
                <a:gd name="connsiteY120" fmla="*/ 14845 h 173969"/>
                <a:gd name="connsiteX121" fmla="*/ 334137 w 652928"/>
                <a:gd name="connsiteY121" fmla="*/ 19057 h 173969"/>
                <a:gd name="connsiteX122" fmla="*/ 334387 w 652928"/>
                <a:gd name="connsiteY122" fmla="*/ 23560 h 173969"/>
                <a:gd name="connsiteX123" fmla="*/ 334554 w 652928"/>
                <a:gd name="connsiteY123" fmla="*/ 28147 h 173969"/>
                <a:gd name="connsiteX124" fmla="*/ 334721 w 652928"/>
                <a:gd name="connsiteY124" fmla="*/ 32817 h 173969"/>
                <a:gd name="connsiteX125" fmla="*/ 334721 w 652928"/>
                <a:gd name="connsiteY125" fmla="*/ 65176 h 173969"/>
                <a:gd name="connsiteX126" fmla="*/ 324379 w 652928"/>
                <a:gd name="connsiteY126" fmla="*/ 65176 h 173969"/>
                <a:gd name="connsiteX127" fmla="*/ 324379 w 652928"/>
                <a:gd name="connsiteY127" fmla="*/ 1001 h 173969"/>
                <a:gd name="connsiteX128" fmla="*/ 338599 w 652928"/>
                <a:gd name="connsiteY128" fmla="*/ 1001 h 173969"/>
                <a:gd name="connsiteX129" fmla="*/ 368914 w 652928"/>
                <a:gd name="connsiteY129" fmla="*/ 50998 h 173969"/>
                <a:gd name="connsiteX130" fmla="*/ 369164 w 652928"/>
                <a:gd name="connsiteY130" fmla="*/ 50998 h 173969"/>
                <a:gd name="connsiteX131" fmla="*/ 368998 w 652928"/>
                <a:gd name="connsiteY131" fmla="*/ 47120 h 173969"/>
                <a:gd name="connsiteX132" fmla="*/ 368831 w 652928"/>
                <a:gd name="connsiteY132" fmla="*/ 42700 h 173969"/>
                <a:gd name="connsiteX133" fmla="*/ 368748 w 652928"/>
                <a:gd name="connsiteY133" fmla="*/ 38113 h 173969"/>
                <a:gd name="connsiteX134" fmla="*/ 368581 w 652928"/>
                <a:gd name="connsiteY134" fmla="*/ 33610 h 173969"/>
                <a:gd name="connsiteX135" fmla="*/ 368581 w 652928"/>
                <a:gd name="connsiteY135" fmla="*/ 959 h 173969"/>
                <a:gd name="connsiteX136" fmla="*/ 379005 w 652928"/>
                <a:gd name="connsiteY136" fmla="*/ 959 h 173969"/>
                <a:gd name="connsiteX137" fmla="*/ 379005 w 652928"/>
                <a:gd name="connsiteY137" fmla="*/ 65134 h 173969"/>
                <a:gd name="connsiteX138" fmla="*/ 421372 w 652928"/>
                <a:gd name="connsiteY138" fmla="*/ 29940 h 173969"/>
                <a:gd name="connsiteX139" fmla="*/ 445641 w 652928"/>
                <a:gd name="connsiteY139" fmla="*/ 29940 h 173969"/>
                <a:gd name="connsiteX140" fmla="*/ 445641 w 652928"/>
                <a:gd name="connsiteY140" fmla="*/ 62591 h 173969"/>
                <a:gd name="connsiteX141" fmla="*/ 435133 w 652928"/>
                <a:gd name="connsiteY141" fmla="*/ 65218 h 173969"/>
                <a:gd name="connsiteX142" fmla="*/ 422915 w 652928"/>
                <a:gd name="connsiteY142" fmla="*/ 66135 h 173969"/>
                <a:gd name="connsiteX143" fmla="*/ 406443 w 652928"/>
                <a:gd name="connsiteY143" fmla="*/ 62257 h 173969"/>
                <a:gd name="connsiteX144" fmla="*/ 396186 w 652928"/>
                <a:gd name="connsiteY144" fmla="*/ 51040 h 173969"/>
                <a:gd name="connsiteX145" fmla="*/ 392683 w 652928"/>
                <a:gd name="connsiteY145" fmla="*/ 33068 h 173969"/>
                <a:gd name="connsiteX146" fmla="*/ 396644 w 652928"/>
                <a:gd name="connsiteY146" fmla="*/ 15637 h 173969"/>
                <a:gd name="connsiteX147" fmla="*/ 407986 w 652928"/>
                <a:gd name="connsiteY147" fmla="*/ 4212 h 173969"/>
                <a:gd name="connsiteX148" fmla="*/ 426167 w 652928"/>
                <a:gd name="connsiteY148" fmla="*/ 167 h 173969"/>
                <a:gd name="connsiteX149" fmla="*/ 436217 w 652928"/>
                <a:gd name="connsiteY149" fmla="*/ 1251 h 173969"/>
                <a:gd name="connsiteX150" fmla="*/ 445224 w 652928"/>
                <a:gd name="connsiteY150" fmla="*/ 4045 h 173969"/>
                <a:gd name="connsiteX151" fmla="*/ 441262 w 652928"/>
                <a:gd name="connsiteY151" fmla="*/ 13469 h 173969"/>
                <a:gd name="connsiteX152" fmla="*/ 434174 w 652928"/>
                <a:gd name="connsiteY152" fmla="*/ 10967 h 173969"/>
                <a:gd name="connsiteX153" fmla="*/ 425917 w 652928"/>
                <a:gd name="connsiteY153" fmla="*/ 9883 h 173969"/>
                <a:gd name="connsiteX154" fmla="*/ 414575 w 652928"/>
                <a:gd name="connsiteY154" fmla="*/ 12760 h 173969"/>
                <a:gd name="connsiteX155" fmla="*/ 407194 w 652928"/>
                <a:gd name="connsiteY155" fmla="*/ 20933 h 173969"/>
                <a:gd name="connsiteX156" fmla="*/ 404692 w 652928"/>
                <a:gd name="connsiteY156" fmla="*/ 33234 h 173969"/>
                <a:gd name="connsiteX157" fmla="*/ 406652 w 652928"/>
                <a:gd name="connsiteY157" fmla="*/ 45369 h 173969"/>
                <a:gd name="connsiteX158" fmla="*/ 412949 w 652928"/>
                <a:gd name="connsiteY158" fmla="*/ 53542 h 173969"/>
                <a:gd name="connsiteX159" fmla="*/ 424166 w 652928"/>
                <a:gd name="connsiteY159" fmla="*/ 56419 h 173969"/>
                <a:gd name="connsiteX160" fmla="*/ 428210 w 652928"/>
                <a:gd name="connsiteY160" fmla="*/ 56252 h 173969"/>
                <a:gd name="connsiteX161" fmla="*/ 431463 w 652928"/>
                <a:gd name="connsiteY161" fmla="*/ 55794 h 173969"/>
                <a:gd name="connsiteX162" fmla="*/ 434341 w 652928"/>
                <a:gd name="connsiteY162" fmla="*/ 55252 h 173969"/>
                <a:gd name="connsiteX163" fmla="*/ 434341 w 652928"/>
                <a:gd name="connsiteY163" fmla="*/ 39781 h 173969"/>
                <a:gd name="connsiteX164" fmla="*/ 421414 w 652928"/>
                <a:gd name="connsiteY164" fmla="*/ 39781 h 173969"/>
                <a:gd name="connsiteX165" fmla="*/ 421414 w 652928"/>
                <a:gd name="connsiteY165" fmla="*/ 29982 h 173969"/>
                <a:gd name="connsiteX166" fmla="*/ 495680 w 652928"/>
                <a:gd name="connsiteY166" fmla="*/ 65176 h 173969"/>
                <a:gd name="connsiteX167" fmla="*/ 484338 w 652928"/>
                <a:gd name="connsiteY167" fmla="*/ 65176 h 173969"/>
                <a:gd name="connsiteX168" fmla="*/ 484338 w 652928"/>
                <a:gd name="connsiteY168" fmla="*/ 1001 h 173969"/>
                <a:gd name="connsiteX169" fmla="*/ 520742 w 652928"/>
                <a:gd name="connsiteY169" fmla="*/ 1001 h 173969"/>
                <a:gd name="connsiteX170" fmla="*/ 520742 w 652928"/>
                <a:gd name="connsiteY170" fmla="*/ 10633 h 173969"/>
                <a:gd name="connsiteX171" fmla="*/ 495680 w 652928"/>
                <a:gd name="connsiteY171" fmla="*/ 10633 h 173969"/>
                <a:gd name="connsiteX172" fmla="*/ 495680 w 652928"/>
                <a:gd name="connsiteY172" fmla="*/ 29523 h 173969"/>
                <a:gd name="connsiteX173" fmla="*/ 519073 w 652928"/>
                <a:gd name="connsiteY173" fmla="*/ 29523 h 173969"/>
                <a:gd name="connsiteX174" fmla="*/ 519073 w 652928"/>
                <a:gd name="connsiteY174" fmla="*/ 39156 h 173969"/>
                <a:gd name="connsiteX175" fmla="*/ 495680 w 652928"/>
                <a:gd name="connsiteY175" fmla="*/ 39156 h 173969"/>
                <a:gd name="connsiteX176" fmla="*/ 495680 w 652928"/>
                <a:gd name="connsiteY176" fmla="*/ 65218 h 173969"/>
                <a:gd name="connsiteX177" fmla="*/ 590088 w 652928"/>
                <a:gd name="connsiteY177" fmla="*/ 32984 h 173969"/>
                <a:gd name="connsiteX178" fmla="*/ 588211 w 652928"/>
                <a:gd name="connsiteY178" fmla="*/ 46578 h 173969"/>
                <a:gd name="connsiteX179" fmla="*/ 582623 w 652928"/>
                <a:gd name="connsiteY179" fmla="*/ 57003 h 173969"/>
                <a:gd name="connsiteX180" fmla="*/ 573199 w 652928"/>
                <a:gd name="connsiteY180" fmla="*/ 63758 h 173969"/>
                <a:gd name="connsiteX181" fmla="*/ 559897 w 652928"/>
                <a:gd name="connsiteY181" fmla="*/ 66093 h 173969"/>
                <a:gd name="connsiteX182" fmla="*/ 546428 w 652928"/>
                <a:gd name="connsiteY182" fmla="*/ 63758 h 173969"/>
                <a:gd name="connsiteX183" fmla="*/ 537088 w 652928"/>
                <a:gd name="connsiteY183" fmla="*/ 57003 h 173969"/>
                <a:gd name="connsiteX184" fmla="*/ 531500 w 652928"/>
                <a:gd name="connsiteY184" fmla="*/ 46495 h 173969"/>
                <a:gd name="connsiteX185" fmla="*/ 529707 w 652928"/>
                <a:gd name="connsiteY185" fmla="*/ 32901 h 173969"/>
                <a:gd name="connsiteX186" fmla="*/ 532960 w 652928"/>
                <a:gd name="connsiteY186" fmla="*/ 15554 h 173969"/>
                <a:gd name="connsiteX187" fmla="*/ 542925 w 652928"/>
                <a:gd name="connsiteY187" fmla="*/ 4128 h 173969"/>
                <a:gd name="connsiteX188" fmla="*/ 560023 w 652928"/>
                <a:gd name="connsiteY188" fmla="*/ 0 h 173969"/>
                <a:gd name="connsiteX189" fmla="*/ 576827 w 652928"/>
                <a:gd name="connsiteY189" fmla="*/ 4128 h 173969"/>
                <a:gd name="connsiteX190" fmla="*/ 586793 w 652928"/>
                <a:gd name="connsiteY190" fmla="*/ 15637 h 173969"/>
                <a:gd name="connsiteX191" fmla="*/ 590129 w 652928"/>
                <a:gd name="connsiteY191" fmla="*/ 32984 h 173969"/>
                <a:gd name="connsiteX192" fmla="*/ 541800 w 652928"/>
                <a:gd name="connsiteY192" fmla="*/ 32984 h 173969"/>
                <a:gd name="connsiteX193" fmla="*/ 543676 w 652928"/>
                <a:gd name="connsiteY193" fmla="*/ 45494 h 173969"/>
                <a:gd name="connsiteX194" fmla="*/ 549598 w 652928"/>
                <a:gd name="connsiteY194" fmla="*/ 53500 h 173969"/>
                <a:gd name="connsiteX195" fmla="*/ 559856 w 652928"/>
                <a:gd name="connsiteY195" fmla="*/ 56294 h 173969"/>
                <a:gd name="connsiteX196" fmla="*/ 570197 w 652928"/>
                <a:gd name="connsiteY196" fmla="*/ 53500 h 173969"/>
                <a:gd name="connsiteX197" fmla="*/ 576035 w 652928"/>
                <a:gd name="connsiteY197" fmla="*/ 45494 h 173969"/>
                <a:gd name="connsiteX198" fmla="*/ 577911 w 652928"/>
                <a:gd name="connsiteY198" fmla="*/ 32984 h 173969"/>
                <a:gd name="connsiteX199" fmla="*/ 573700 w 652928"/>
                <a:gd name="connsiteY199" fmla="*/ 15887 h 173969"/>
                <a:gd name="connsiteX200" fmla="*/ 559939 w 652928"/>
                <a:gd name="connsiteY200" fmla="*/ 9674 h 173969"/>
                <a:gd name="connsiteX201" fmla="*/ 549598 w 652928"/>
                <a:gd name="connsiteY201" fmla="*/ 12468 h 173969"/>
                <a:gd name="connsiteX202" fmla="*/ 543676 w 652928"/>
                <a:gd name="connsiteY202" fmla="*/ 20474 h 173969"/>
                <a:gd name="connsiteX203" fmla="*/ 541800 w 652928"/>
                <a:gd name="connsiteY203" fmla="*/ 32984 h 173969"/>
                <a:gd name="connsiteX204" fmla="*/ 621988 w 652928"/>
                <a:gd name="connsiteY204" fmla="*/ 1001 h 173969"/>
                <a:gd name="connsiteX205" fmla="*/ 635915 w 652928"/>
                <a:gd name="connsiteY205" fmla="*/ 3086 h 173969"/>
                <a:gd name="connsiteX206" fmla="*/ 644088 w 652928"/>
                <a:gd name="connsiteY206" fmla="*/ 9382 h 173969"/>
                <a:gd name="connsiteX207" fmla="*/ 646799 w 652928"/>
                <a:gd name="connsiteY207" fmla="*/ 19891 h 173969"/>
                <a:gd name="connsiteX208" fmla="*/ 645006 w 652928"/>
                <a:gd name="connsiteY208" fmla="*/ 27897 h 173969"/>
                <a:gd name="connsiteX209" fmla="*/ 640502 w 652928"/>
                <a:gd name="connsiteY209" fmla="*/ 33485 h 173969"/>
                <a:gd name="connsiteX210" fmla="*/ 634497 w 652928"/>
                <a:gd name="connsiteY210" fmla="*/ 36987 h 173969"/>
                <a:gd name="connsiteX211" fmla="*/ 652928 w 652928"/>
                <a:gd name="connsiteY211" fmla="*/ 65218 h 173969"/>
                <a:gd name="connsiteX212" fmla="*/ 640002 w 652928"/>
                <a:gd name="connsiteY212" fmla="*/ 65218 h 173969"/>
                <a:gd name="connsiteX213" fmla="*/ 624615 w 652928"/>
                <a:gd name="connsiteY213" fmla="*/ 39865 h 173969"/>
                <a:gd name="connsiteX214" fmla="*/ 615274 w 652928"/>
                <a:gd name="connsiteY214" fmla="*/ 39865 h 173969"/>
                <a:gd name="connsiteX215" fmla="*/ 615274 w 652928"/>
                <a:gd name="connsiteY215" fmla="*/ 65218 h 173969"/>
                <a:gd name="connsiteX216" fmla="*/ 603765 w 652928"/>
                <a:gd name="connsiteY216" fmla="*/ 65218 h 173969"/>
                <a:gd name="connsiteX217" fmla="*/ 603765 w 652928"/>
                <a:gd name="connsiteY217" fmla="*/ 1042 h 173969"/>
                <a:gd name="connsiteX218" fmla="*/ 622029 w 652928"/>
                <a:gd name="connsiteY218" fmla="*/ 1042 h 173969"/>
                <a:gd name="connsiteX219" fmla="*/ 621279 w 652928"/>
                <a:gd name="connsiteY219" fmla="*/ 10633 h 173969"/>
                <a:gd name="connsiteX220" fmla="*/ 615274 w 652928"/>
                <a:gd name="connsiteY220" fmla="*/ 10633 h 173969"/>
                <a:gd name="connsiteX221" fmla="*/ 615274 w 652928"/>
                <a:gd name="connsiteY221" fmla="*/ 30399 h 173969"/>
                <a:gd name="connsiteX222" fmla="*/ 621654 w 652928"/>
                <a:gd name="connsiteY222" fmla="*/ 30399 h 173969"/>
                <a:gd name="connsiteX223" fmla="*/ 629369 w 652928"/>
                <a:gd name="connsiteY223" fmla="*/ 29231 h 173969"/>
                <a:gd name="connsiteX224" fmla="*/ 633663 w 652928"/>
                <a:gd name="connsiteY224" fmla="*/ 25812 h 173969"/>
                <a:gd name="connsiteX225" fmla="*/ 635123 w 652928"/>
                <a:gd name="connsiteY225" fmla="*/ 20224 h 173969"/>
                <a:gd name="connsiteX226" fmla="*/ 633580 w 652928"/>
                <a:gd name="connsiteY226" fmla="*/ 14636 h 173969"/>
                <a:gd name="connsiteX227" fmla="*/ 628993 w 652928"/>
                <a:gd name="connsiteY227" fmla="*/ 11592 h 173969"/>
                <a:gd name="connsiteX228" fmla="*/ 621279 w 652928"/>
                <a:gd name="connsiteY228" fmla="*/ 10592 h 173969"/>
                <a:gd name="connsiteX229" fmla="*/ 29940 w 652928"/>
                <a:gd name="connsiteY229" fmla="*/ 173052 h 173969"/>
                <a:gd name="connsiteX230" fmla="*/ 18431 w 652928"/>
                <a:gd name="connsiteY230" fmla="*/ 173052 h 173969"/>
                <a:gd name="connsiteX231" fmla="*/ 18431 w 652928"/>
                <a:gd name="connsiteY231" fmla="*/ 118551 h 173969"/>
                <a:gd name="connsiteX232" fmla="*/ 0 w 652928"/>
                <a:gd name="connsiteY232" fmla="*/ 118551 h 173969"/>
                <a:gd name="connsiteX233" fmla="*/ 0 w 652928"/>
                <a:gd name="connsiteY233" fmla="*/ 108835 h 173969"/>
                <a:gd name="connsiteX234" fmla="*/ 48371 w 652928"/>
                <a:gd name="connsiteY234" fmla="*/ 108835 h 173969"/>
                <a:gd name="connsiteX235" fmla="*/ 48371 w 652928"/>
                <a:gd name="connsiteY235" fmla="*/ 118551 h 173969"/>
                <a:gd name="connsiteX236" fmla="*/ 29940 w 652928"/>
                <a:gd name="connsiteY236" fmla="*/ 118551 h 173969"/>
                <a:gd name="connsiteX237" fmla="*/ 29940 w 652928"/>
                <a:gd name="connsiteY237" fmla="*/ 173052 h 173969"/>
                <a:gd name="connsiteX238" fmla="*/ 113839 w 652928"/>
                <a:gd name="connsiteY238" fmla="*/ 140860 h 173969"/>
                <a:gd name="connsiteX239" fmla="*/ 111963 w 652928"/>
                <a:gd name="connsiteY239" fmla="*/ 154454 h 173969"/>
                <a:gd name="connsiteX240" fmla="*/ 106375 w 652928"/>
                <a:gd name="connsiteY240" fmla="*/ 164879 h 173969"/>
                <a:gd name="connsiteX241" fmla="*/ 96951 w 652928"/>
                <a:gd name="connsiteY241" fmla="*/ 171635 h 173969"/>
                <a:gd name="connsiteX242" fmla="*/ 83649 w 652928"/>
                <a:gd name="connsiteY242" fmla="*/ 173970 h 173969"/>
                <a:gd name="connsiteX243" fmla="*/ 70180 w 652928"/>
                <a:gd name="connsiteY243" fmla="*/ 171635 h 173969"/>
                <a:gd name="connsiteX244" fmla="*/ 60839 w 652928"/>
                <a:gd name="connsiteY244" fmla="*/ 164879 h 173969"/>
                <a:gd name="connsiteX245" fmla="*/ 55252 w 652928"/>
                <a:gd name="connsiteY245" fmla="*/ 154371 h 173969"/>
                <a:gd name="connsiteX246" fmla="*/ 53458 w 652928"/>
                <a:gd name="connsiteY246" fmla="*/ 140777 h 173969"/>
                <a:gd name="connsiteX247" fmla="*/ 56711 w 652928"/>
                <a:gd name="connsiteY247" fmla="*/ 123430 h 173969"/>
                <a:gd name="connsiteX248" fmla="*/ 66677 w 652928"/>
                <a:gd name="connsiteY248" fmla="*/ 112004 h 173969"/>
                <a:gd name="connsiteX249" fmla="*/ 83774 w 652928"/>
                <a:gd name="connsiteY249" fmla="*/ 107876 h 173969"/>
                <a:gd name="connsiteX250" fmla="*/ 100579 w 652928"/>
                <a:gd name="connsiteY250" fmla="*/ 112004 h 173969"/>
                <a:gd name="connsiteX251" fmla="*/ 110545 w 652928"/>
                <a:gd name="connsiteY251" fmla="*/ 123513 h 173969"/>
                <a:gd name="connsiteX252" fmla="*/ 113881 w 652928"/>
                <a:gd name="connsiteY252" fmla="*/ 140860 h 173969"/>
                <a:gd name="connsiteX253" fmla="*/ 65551 w 652928"/>
                <a:gd name="connsiteY253" fmla="*/ 140860 h 173969"/>
                <a:gd name="connsiteX254" fmla="*/ 67428 w 652928"/>
                <a:gd name="connsiteY254" fmla="*/ 153370 h 173969"/>
                <a:gd name="connsiteX255" fmla="*/ 73349 w 652928"/>
                <a:gd name="connsiteY255" fmla="*/ 161377 h 173969"/>
                <a:gd name="connsiteX256" fmla="*/ 83607 w 652928"/>
                <a:gd name="connsiteY256" fmla="*/ 164170 h 173969"/>
                <a:gd name="connsiteX257" fmla="*/ 93949 w 652928"/>
                <a:gd name="connsiteY257" fmla="*/ 161377 h 173969"/>
                <a:gd name="connsiteX258" fmla="*/ 99787 w 652928"/>
                <a:gd name="connsiteY258" fmla="*/ 153370 h 173969"/>
                <a:gd name="connsiteX259" fmla="*/ 101663 w 652928"/>
                <a:gd name="connsiteY259" fmla="*/ 140860 h 173969"/>
                <a:gd name="connsiteX260" fmla="*/ 97451 w 652928"/>
                <a:gd name="connsiteY260" fmla="*/ 123764 h 173969"/>
                <a:gd name="connsiteX261" fmla="*/ 83690 w 652928"/>
                <a:gd name="connsiteY261" fmla="*/ 117551 h 173969"/>
                <a:gd name="connsiteX262" fmla="*/ 73349 w 652928"/>
                <a:gd name="connsiteY262" fmla="*/ 120344 h 173969"/>
                <a:gd name="connsiteX263" fmla="*/ 67428 w 652928"/>
                <a:gd name="connsiteY263" fmla="*/ 128351 h 173969"/>
                <a:gd name="connsiteX264" fmla="*/ 65551 w 652928"/>
                <a:gd name="connsiteY264" fmla="*/ 140860 h 173969"/>
                <a:gd name="connsiteX265" fmla="*/ 155080 w 652928"/>
                <a:gd name="connsiteY265" fmla="*/ 173052 h 173969"/>
                <a:gd name="connsiteX266" fmla="*/ 137441 w 652928"/>
                <a:gd name="connsiteY266" fmla="*/ 120469 h 173969"/>
                <a:gd name="connsiteX267" fmla="*/ 137066 w 652928"/>
                <a:gd name="connsiteY267" fmla="*/ 120469 h 173969"/>
                <a:gd name="connsiteX268" fmla="*/ 137316 w 652928"/>
                <a:gd name="connsiteY268" fmla="*/ 125598 h 173969"/>
                <a:gd name="connsiteX269" fmla="*/ 137566 w 652928"/>
                <a:gd name="connsiteY269" fmla="*/ 132687 h 173969"/>
                <a:gd name="connsiteX270" fmla="*/ 137733 w 652928"/>
                <a:gd name="connsiteY270" fmla="*/ 139776 h 173969"/>
                <a:gd name="connsiteX271" fmla="*/ 137733 w 652928"/>
                <a:gd name="connsiteY271" fmla="*/ 173052 h 173969"/>
                <a:gd name="connsiteX272" fmla="*/ 127392 w 652928"/>
                <a:gd name="connsiteY272" fmla="*/ 173052 h 173969"/>
                <a:gd name="connsiteX273" fmla="*/ 127392 w 652928"/>
                <a:gd name="connsiteY273" fmla="*/ 108877 h 173969"/>
                <a:gd name="connsiteX274" fmla="*/ 143404 w 652928"/>
                <a:gd name="connsiteY274" fmla="*/ 108877 h 173969"/>
                <a:gd name="connsiteX275" fmla="*/ 160292 w 652928"/>
                <a:gd name="connsiteY275" fmla="*/ 159292 h 173969"/>
                <a:gd name="connsiteX276" fmla="*/ 160668 w 652928"/>
                <a:gd name="connsiteY276" fmla="*/ 159292 h 173969"/>
                <a:gd name="connsiteX277" fmla="*/ 178306 w 652928"/>
                <a:gd name="connsiteY277" fmla="*/ 108877 h 173969"/>
                <a:gd name="connsiteX278" fmla="*/ 194319 w 652928"/>
                <a:gd name="connsiteY278" fmla="*/ 108877 h 173969"/>
                <a:gd name="connsiteX279" fmla="*/ 194319 w 652928"/>
                <a:gd name="connsiteY279" fmla="*/ 173052 h 173969"/>
                <a:gd name="connsiteX280" fmla="*/ 183352 w 652928"/>
                <a:gd name="connsiteY280" fmla="*/ 173052 h 173969"/>
                <a:gd name="connsiteX281" fmla="*/ 183352 w 652928"/>
                <a:gd name="connsiteY281" fmla="*/ 139234 h 173969"/>
                <a:gd name="connsiteX282" fmla="*/ 183435 w 652928"/>
                <a:gd name="connsiteY282" fmla="*/ 132562 h 173969"/>
                <a:gd name="connsiteX283" fmla="*/ 183686 w 652928"/>
                <a:gd name="connsiteY283" fmla="*/ 125640 h 173969"/>
                <a:gd name="connsiteX284" fmla="*/ 183936 w 652928"/>
                <a:gd name="connsiteY284" fmla="*/ 120511 h 173969"/>
                <a:gd name="connsiteX285" fmla="*/ 183561 w 652928"/>
                <a:gd name="connsiteY285" fmla="*/ 120511 h 173969"/>
                <a:gd name="connsiteX286" fmla="*/ 165213 w 652928"/>
                <a:gd name="connsiteY286" fmla="*/ 173011 h 173969"/>
                <a:gd name="connsiteX287" fmla="*/ 154955 w 652928"/>
                <a:gd name="connsiteY287" fmla="*/ 173011 h 173969"/>
                <a:gd name="connsiteX288" fmla="*/ 268335 w 652928"/>
                <a:gd name="connsiteY288" fmla="*/ 140860 h 173969"/>
                <a:gd name="connsiteX289" fmla="*/ 266459 w 652928"/>
                <a:gd name="connsiteY289" fmla="*/ 154454 h 173969"/>
                <a:gd name="connsiteX290" fmla="*/ 260871 w 652928"/>
                <a:gd name="connsiteY290" fmla="*/ 164879 h 173969"/>
                <a:gd name="connsiteX291" fmla="*/ 251447 w 652928"/>
                <a:gd name="connsiteY291" fmla="*/ 171635 h 173969"/>
                <a:gd name="connsiteX292" fmla="*/ 238145 w 652928"/>
                <a:gd name="connsiteY292" fmla="*/ 173970 h 173969"/>
                <a:gd name="connsiteX293" fmla="*/ 224676 w 652928"/>
                <a:gd name="connsiteY293" fmla="*/ 171635 h 173969"/>
                <a:gd name="connsiteX294" fmla="*/ 215336 w 652928"/>
                <a:gd name="connsiteY294" fmla="*/ 164879 h 173969"/>
                <a:gd name="connsiteX295" fmla="*/ 209748 w 652928"/>
                <a:gd name="connsiteY295" fmla="*/ 154371 h 173969"/>
                <a:gd name="connsiteX296" fmla="*/ 207955 w 652928"/>
                <a:gd name="connsiteY296" fmla="*/ 140777 h 173969"/>
                <a:gd name="connsiteX297" fmla="*/ 211207 w 652928"/>
                <a:gd name="connsiteY297" fmla="*/ 123430 h 173969"/>
                <a:gd name="connsiteX298" fmla="*/ 221174 w 652928"/>
                <a:gd name="connsiteY298" fmla="*/ 112004 h 173969"/>
                <a:gd name="connsiteX299" fmla="*/ 238270 w 652928"/>
                <a:gd name="connsiteY299" fmla="*/ 107876 h 173969"/>
                <a:gd name="connsiteX300" fmla="*/ 255075 w 652928"/>
                <a:gd name="connsiteY300" fmla="*/ 112004 h 173969"/>
                <a:gd name="connsiteX301" fmla="*/ 265041 w 652928"/>
                <a:gd name="connsiteY301" fmla="*/ 123513 h 173969"/>
                <a:gd name="connsiteX302" fmla="*/ 268377 w 652928"/>
                <a:gd name="connsiteY302" fmla="*/ 140860 h 173969"/>
                <a:gd name="connsiteX303" fmla="*/ 220048 w 652928"/>
                <a:gd name="connsiteY303" fmla="*/ 140860 h 173969"/>
                <a:gd name="connsiteX304" fmla="*/ 221924 w 652928"/>
                <a:gd name="connsiteY304" fmla="*/ 153370 h 173969"/>
                <a:gd name="connsiteX305" fmla="*/ 227845 w 652928"/>
                <a:gd name="connsiteY305" fmla="*/ 161377 h 173969"/>
                <a:gd name="connsiteX306" fmla="*/ 238103 w 652928"/>
                <a:gd name="connsiteY306" fmla="*/ 164170 h 173969"/>
                <a:gd name="connsiteX307" fmla="*/ 248445 w 652928"/>
                <a:gd name="connsiteY307" fmla="*/ 161377 h 173969"/>
                <a:gd name="connsiteX308" fmla="*/ 254283 w 652928"/>
                <a:gd name="connsiteY308" fmla="*/ 153370 h 173969"/>
                <a:gd name="connsiteX309" fmla="*/ 256159 w 652928"/>
                <a:gd name="connsiteY309" fmla="*/ 140860 h 173969"/>
                <a:gd name="connsiteX310" fmla="*/ 251948 w 652928"/>
                <a:gd name="connsiteY310" fmla="*/ 123764 h 173969"/>
                <a:gd name="connsiteX311" fmla="*/ 238187 w 652928"/>
                <a:gd name="connsiteY311" fmla="*/ 117551 h 173969"/>
                <a:gd name="connsiteX312" fmla="*/ 227845 w 652928"/>
                <a:gd name="connsiteY312" fmla="*/ 120344 h 173969"/>
                <a:gd name="connsiteX313" fmla="*/ 221924 w 652928"/>
                <a:gd name="connsiteY313" fmla="*/ 128351 h 173969"/>
                <a:gd name="connsiteX314" fmla="*/ 220048 w 652928"/>
                <a:gd name="connsiteY314" fmla="*/ 140860 h 173969"/>
                <a:gd name="connsiteX315" fmla="*/ 300235 w 652928"/>
                <a:gd name="connsiteY315" fmla="*/ 108877 h 173969"/>
                <a:gd name="connsiteX316" fmla="*/ 314163 w 652928"/>
                <a:gd name="connsiteY316" fmla="*/ 110962 h 173969"/>
                <a:gd name="connsiteX317" fmla="*/ 322336 w 652928"/>
                <a:gd name="connsiteY317" fmla="*/ 117259 h 173969"/>
                <a:gd name="connsiteX318" fmla="*/ 325046 w 652928"/>
                <a:gd name="connsiteY318" fmla="*/ 127767 h 173969"/>
                <a:gd name="connsiteX319" fmla="*/ 323253 w 652928"/>
                <a:gd name="connsiteY319" fmla="*/ 135773 h 173969"/>
                <a:gd name="connsiteX320" fmla="*/ 318750 w 652928"/>
                <a:gd name="connsiteY320" fmla="*/ 141361 h 173969"/>
                <a:gd name="connsiteX321" fmla="*/ 312745 w 652928"/>
                <a:gd name="connsiteY321" fmla="*/ 144864 h 173969"/>
                <a:gd name="connsiteX322" fmla="*/ 331176 w 652928"/>
                <a:gd name="connsiteY322" fmla="*/ 173094 h 173969"/>
                <a:gd name="connsiteX323" fmla="*/ 318249 w 652928"/>
                <a:gd name="connsiteY323" fmla="*/ 173094 h 173969"/>
                <a:gd name="connsiteX324" fmla="*/ 302862 w 652928"/>
                <a:gd name="connsiteY324" fmla="*/ 147741 h 173969"/>
                <a:gd name="connsiteX325" fmla="*/ 293522 w 652928"/>
                <a:gd name="connsiteY325" fmla="*/ 147741 h 173969"/>
                <a:gd name="connsiteX326" fmla="*/ 293522 w 652928"/>
                <a:gd name="connsiteY326" fmla="*/ 173094 h 173969"/>
                <a:gd name="connsiteX327" fmla="*/ 282013 w 652928"/>
                <a:gd name="connsiteY327" fmla="*/ 173094 h 173969"/>
                <a:gd name="connsiteX328" fmla="*/ 282013 w 652928"/>
                <a:gd name="connsiteY328" fmla="*/ 108919 h 173969"/>
                <a:gd name="connsiteX329" fmla="*/ 300277 w 652928"/>
                <a:gd name="connsiteY329" fmla="*/ 108919 h 173969"/>
                <a:gd name="connsiteX330" fmla="*/ 299526 w 652928"/>
                <a:gd name="connsiteY330" fmla="*/ 118510 h 173969"/>
                <a:gd name="connsiteX331" fmla="*/ 293522 w 652928"/>
                <a:gd name="connsiteY331" fmla="*/ 118510 h 173969"/>
                <a:gd name="connsiteX332" fmla="*/ 293522 w 652928"/>
                <a:gd name="connsiteY332" fmla="*/ 138275 h 173969"/>
                <a:gd name="connsiteX333" fmla="*/ 299902 w 652928"/>
                <a:gd name="connsiteY333" fmla="*/ 138275 h 173969"/>
                <a:gd name="connsiteX334" fmla="*/ 307616 w 652928"/>
                <a:gd name="connsiteY334" fmla="*/ 137107 h 173969"/>
                <a:gd name="connsiteX335" fmla="*/ 311911 w 652928"/>
                <a:gd name="connsiteY335" fmla="*/ 133688 h 173969"/>
                <a:gd name="connsiteX336" fmla="*/ 313371 w 652928"/>
                <a:gd name="connsiteY336" fmla="*/ 128100 h 173969"/>
                <a:gd name="connsiteX337" fmla="*/ 311828 w 652928"/>
                <a:gd name="connsiteY337" fmla="*/ 122513 h 173969"/>
                <a:gd name="connsiteX338" fmla="*/ 307241 w 652928"/>
                <a:gd name="connsiteY338" fmla="*/ 119469 h 173969"/>
                <a:gd name="connsiteX339" fmla="*/ 299526 w 652928"/>
                <a:gd name="connsiteY339" fmla="*/ 118468 h 173969"/>
                <a:gd name="connsiteX340" fmla="*/ 358364 w 652928"/>
                <a:gd name="connsiteY340" fmla="*/ 108877 h 173969"/>
                <a:gd name="connsiteX341" fmla="*/ 372292 w 652928"/>
                <a:gd name="connsiteY341" fmla="*/ 110962 h 173969"/>
                <a:gd name="connsiteX342" fmla="*/ 380465 w 652928"/>
                <a:gd name="connsiteY342" fmla="*/ 117259 h 173969"/>
                <a:gd name="connsiteX343" fmla="*/ 383175 w 652928"/>
                <a:gd name="connsiteY343" fmla="*/ 127767 h 173969"/>
                <a:gd name="connsiteX344" fmla="*/ 381382 w 652928"/>
                <a:gd name="connsiteY344" fmla="*/ 135773 h 173969"/>
                <a:gd name="connsiteX345" fmla="*/ 376879 w 652928"/>
                <a:gd name="connsiteY345" fmla="*/ 141361 h 173969"/>
                <a:gd name="connsiteX346" fmla="*/ 370874 w 652928"/>
                <a:gd name="connsiteY346" fmla="*/ 144864 h 173969"/>
                <a:gd name="connsiteX347" fmla="*/ 389305 w 652928"/>
                <a:gd name="connsiteY347" fmla="*/ 173094 h 173969"/>
                <a:gd name="connsiteX348" fmla="*/ 376378 w 652928"/>
                <a:gd name="connsiteY348" fmla="*/ 173094 h 173969"/>
                <a:gd name="connsiteX349" fmla="*/ 360991 w 652928"/>
                <a:gd name="connsiteY349" fmla="*/ 147741 h 173969"/>
                <a:gd name="connsiteX350" fmla="*/ 351650 w 652928"/>
                <a:gd name="connsiteY350" fmla="*/ 147741 h 173969"/>
                <a:gd name="connsiteX351" fmla="*/ 351650 w 652928"/>
                <a:gd name="connsiteY351" fmla="*/ 173094 h 173969"/>
                <a:gd name="connsiteX352" fmla="*/ 340141 w 652928"/>
                <a:gd name="connsiteY352" fmla="*/ 173094 h 173969"/>
                <a:gd name="connsiteX353" fmla="*/ 340141 w 652928"/>
                <a:gd name="connsiteY353" fmla="*/ 108919 h 173969"/>
                <a:gd name="connsiteX354" fmla="*/ 358406 w 652928"/>
                <a:gd name="connsiteY354" fmla="*/ 108919 h 173969"/>
                <a:gd name="connsiteX355" fmla="*/ 357655 w 652928"/>
                <a:gd name="connsiteY355" fmla="*/ 118510 h 173969"/>
                <a:gd name="connsiteX356" fmla="*/ 351650 w 652928"/>
                <a:gd name="connsiteY356" fmla="*/ 118510 h 173969"/>
                <a:gd name="connsiteX357" fmla="*/ 351650 w 652928"/>
                <a:gd name="connsiteY357" fmla="*/ 138275 h 173969"/>
                <a:gd name="connsiteX358" fmla="*/ 358031 w 652928"/>
                <a:gd name="connsiteY358" fmla="*/ 138275 h 173969"/>
                <a:gd name="connsiteX359" fmla="*/ 365745 w 652928"/>
                <a:gd name="connsiteY359" fmla="*/ 137107 h 173969"/>
                <a:gd name="connsiteX360" fmla="*/ 370040 w 652928"/>
                <a:gd name="connsiteY360" fmla="*/ 133688 h 173969"/>
                <a:gd name="connsiteX361" fmla="*/ 371499 w 652928"/>
                <a:gd name="connsiteY361" fmla="*/ 128100 h 173969"/>
                <a:gd name="connsiteX362" fmla="*/ 369957 w 652928"/>
                <a:gd name="connsiteY362" fmla="*/ 122513 h 173969"/>
                <a:gd name="connsiteX363" fmla="*/ 365370 w 652928"/>
                <a:gd name="connsiteY363" fmla="*/ 119469 h 173969"/>
                <a:gd name="connsiteX364" fmla="*/ 357655 w 652928"/>
                <a:gd name="connsiteY364" fmla="*/ 118468 h 173969"/>
                <a:gd name="connsiteX365" fmla="*/ 455607 w 652928"/>
                <a:gd name="connsiteY365" fmla="*/ 140860 h 173969"/>
                <a:gd name="connsiteX366" fmla="*/ 453731 w 652928"/>
                <a:gd name="connsiteY366" fmla="*/ 154454 h 173969"/>
                <a:gd name="connsiteX367" fmla="*/ 448143 w 652928"/>
                <a:gd name="connsiteY367" fmla="*/ 164879 h 173969"/>
                <a:gd name="connsiteX368" fmla="*/ 438719 w 652928"/>
                <a:gd name="connsiteY368" fmla="*/ 171635 h 173969"/>
                <a:gd name="connsiteX369" fmla="*/ 425417 w 652928"/>
                <a:gd name="connsiteY369" fmla="*/ 173970 h 173969"/>
                <a:gd name="connsiteX370" fmla="*/ 411948 w 652928"/>
                <a:gd name="connsiteY370" fmla="*/ 171635 h 173969"/>
                <a:gd name="connsiteX371" fmla="*/ 402607 w 652928"/>
                <a:gd name="connsiteY371" fmla="*/ 164879 h 173969"/>
                <a:gd name="connsiteX372" fmla="*/ 397019 w 652928"/>
                <a:gd name="connsiteY372" fmla="*/ 154371 h 173969"/>
                <a:gd name="connsiteX373" fmla="*/ 395227 w 652928"/>
                <a:gd name="connsiteY373" fmla="*/ 140777 h 173969"/>
                <a:gd name="connsiteX374" fmla="*/ 398479 w 652928"/>
                <a:gd name="connsiteY374" fmla="*/ 123430 h 173969"/>
                <a:gd name="connsiteX375" fmla="*/ 408445 w 652928"/>
                <a:gd name="connsiteY375" fmla="*/ 112004 h 173969"/>
                <a:gd name="connsiteX376" fmla="*/ 425542 w 652928"/>
                <a:gd name="connsiteY376" fmla="*/ 107876 h 173969"/>
                <a:gd name="connsiteX377" fmla="*/ 442347 w 652928"/>
                <a:gd name="connsiteY377" fmla="*/ 112004 h 173969"/>
                <a:gd name="connsiteX378" fmla="*/ 452313 w 652928"/>
                <a:gd name="connsiteY378" fmla="*/ 123513 h 173969"/>
                <a:gd name="connsiteX379" fmla="*/ 455649 w 652928"/>
                <a:gd name="connsiteY379" fmla="*/ 140860 h 173969"/>
                <a:gd name="connsiteX380" fmla="*/ 407319 w 652928"/>
                <a:gd name="connsiteY380" fmla="*/ 140860 h 173969"/>
                <a:gd name="connsiteX381" fmla="*/ 409196 w 652928"/>
                <a:gd name="connsiteY381" fmla="*/ 153370 h 173969"/>
                <a:gd name="connsiteX382" fmla="*/ 415117 w 652928"/>
                <a:gd name="connsiteY382" fmla="*/ 161377 h 173969"/>
                <a:gd name="connsiteX383" fmla="*/ 425375 w 652928"/>
                <a:gd name="connsiteY383" fmla="*/ 164170 h 173969"/>
                <a:gd name="connsiteX384" fmla="*/ 435716 w 652928"/>
                <a:gd name="connsiteY384" fmla="*/ 161377 h 173969"/>
                <a:gd name="connsiteX385" fmla="*/ 441555 w 652928"/>
                <a:gd name="connsiteY385" fmla="*/ 153370 h 173969"/>
                <a:gd name="connsiteX386" fmla="*/ 443431 w 652928"/>
                <a:gd name="connsiteY386" fmla="*/ 140860 h 173969"/>
                <a:gd name="connsiteX387" fmla="*/ 439219 w 652928"/>
                <a:gd name="connsiteY387" fmla="*/ 123764 h 173969"/>
                <a:gd name="connsiteX388" fmla="*/ 425459 w 652928"/>
                <a:gd name="connsiteY388" fmla="*/ 117551 h 173969"/>
                <a:gd name="connsiteX389" fmla="*/ 415117 w 652928"/>
                <a:gd name="connsiteY389" fmla="*/ 120344 h 173969"/>
                <a:gd name="connsiteX390" fmla="*/ 409196 w 652928"/>
                <a:gd name="connsiteY390" fmla="*/ 128351 h 173969"/>
                <a:gd name="connsiteX391" fmla="*/ 407319 w 652928"/>
                <a:gd name="connsiteY391" fmla="*/ 140860 h 173969"/>
                <a:gd name="connsiteX392" fmla="*/ 545261 w 652928"/>
                <a:gd name="connsiteY392" fmla="*/ 108877 h 173969"/>
                <a:gd name="connsiteX393" fmla="*/ 528623 w 652928"/>
                <a:gd name="connsiteY393" fmla="*/ 173052 h 173969"/>
                <a:gd name="connsiteX394" fmla="*/ 515946 w 652928"/>
                <a:gd name="connsiteY394" fmla="*/ 173052 h 173969"/>
                <a:gd name="connsiteX395" fmla="*/ 505772 w 652928"/>
                <a:gd name="connsiteY395" fmla="*/ 136190 h 173969"/>
                <a:gd name="connsiteX396" fmla="*/ 504979 w 652928"/>
                <a:gd name="connsiteY396" fmla="*/ 132854 h 173969"/>
                <a:gd name="connsiteX397" fmla="*/ 503978 w 652928"/>
                <a:gd name="connsiteY397" fmla="*/ 128809 h 173969"/>
                <a:gd name="connsiteX398" fmla="*/ 503186 w 652928"/>
                <a:gd name="connsiteY398" fmla="*/ 124848 h 173969"/>
                <a:gd name="connsiteX399" fmla="*/ 502728 w 652928"/>
                <a:gd name="connsiteY399" fmla="*/ 122054 h 173969"/>
                <a:gd name="connsiteX400" fmla="*/ 502268 w 652928"/>
                <a:gd name="connsiteY400" fmla="*/ 124848 h 173969"/>
                <a:gd name="connsiteX401" fmla="*/ 501476 w 652928"/>
                <a:gd name="connsiteY401" fmla="*/ 128809 h 173969"/>
                <a:gd name="connsiteX402" fmla="*/ 500559 w 652928"/>
                <a:gd name="connsiteY402" fmla="*/ 132938 h 173969"/>
                <a:gd name="connsiteX403" fmla="*/ 499641 w 652928"/>
                <a:gd name="connsiteY403" fmla="*/ 136357 h 173969"/>
                <a:gd name="connsiteX404" fmla="*/ 489759 w 652928"/>
                <a:gd name="connsiteY404" fmla="*/ 173052 h 173969"/>
                <a:gd name="connsiteX405" fmla="*/ 476999 w 652928"/>
                <a:gd name="connsiteY405" fmla="*/ 173052 h 173969"/>
                <a:gd name="connsiteX406" fmla="*/ 460444 w 652928"/>
                <a:gd name="connsiteY406" fmla="*/ 108877 h 173969"/>
                <a:gd name="connsiteX407" fmla="*/ 471953 w 652928"/>
                <a:gd name="connsiteY407" fmla="*/ 108877 h 173969"/>
                <a:gd name="connsiteX408" fmla="*/ 480752 w 652928"/>
                <a:gd name="connsiteY408" fmla="*/ 145447 h 173969"/>
                <a:gd name="connsiteX409" fmla="*/ 481669 w 652928"/>
                <a:gd name="connsiteY409" fmla="*/ 149409 h 173969"/>
                <a:gd name="connsiteX410" fmla="*/ 482587 w 652928"/>
                <a:gd name="connsiteY410" fmla="*/ 153704 h 173969"/>
                <a:gd name="connsiteX411" fmla="*/ 483379 w 652928"/>
                <a:gd name="connsiteY411" fmla="*/ 157999 h 173969"/>
                <a:gd name="connsiteX412" fmla="*/ 483921 w 652928"/>
                <a:gd name="connsiteY412" fmla="*/ 161668 h 173969"/>
                <a:gd name="connsiteX413" fmla="*/ 484463 w 652928"/>
                <a:gd name="connsiteY413" fmla="*/ 157874 h 173969"/>
                <a:gd name="connsiteX414" fmla="*/ 485255 w 652928"/>
                <a:gd name="connsiteY414" fmla="*/ 153579 h 173969"/>
                <a:gd name="connsiteX415" fmla="*/ 486173 w 652928"/>
                <a:gd name="connsiteY415" fmla="*/ 149367 h 173969"/>
                <a:gd name="connsiteX416" fmla="*/ 487090 w 652928"/>
                <a:gd name="connsiteY416" fmla="*/ 145864 h 173969"/>
                <a:gd name="connsiteX417" fmla="*/ 497140 w 652928"/>
                <a:gd name="connsiteY417" fmla="*/ 108835 h 173969"/>
                <a:gd name="connsiteX418" fmla="*/ 508273 w 652928"/>
                <a:gd name="connsiteY418" fmla="*/ 108835 h 173969"/>
                <a:gd name="connsiteX419" fmla="*/ 518531 w 652928"/>
                <a:gd name="connsiteY419" fmla="*/ 145948 h 173969"/>
                <a:gd name="connsiteX420" fmla="*/ 519449 w 652928"/>
                <a:gd name="connsiteY420" fmla="*/ 149534 h 173969"/>
                <a:gd name="connsiteX421" fmla="*/ 520450 w 652928"/>
                <a:gd name="connsiteY421" fmla="*/ 153746 h 173969"/>
                <a:gd name="connsiteX422" fmla="*/ 521158 w 652928"/>
                <a:gd name="connsiteY422" fmla="*/ 157957 h 173969"/>
                <a:gd name="connsiteX423" fmla="*/ 521784 w 652928"/>
                <a:gd name="connsiteY423" fmla="*/ 161627 h 173969"/>
                <a:gd name="connsiteX424" fmla="*/ 522493 w 652928"/>
                <a:gd name="connsiteY424" fmla="*/ 156498 h 173969"/>
                <a:gd name="connsiteX425" fmla="*/ 523660 w 652928"/>
                <a:gd name="connsiteY425" fmla="*/ 150660 h 173969"/>
                <a:gd name="connsiteX426" fmla="*/ 524911 w 652928"/>
                <a:gd name="connsiteY426" fmla="*/ 145364 h 173969"/>
                <a:gd name="connsiteX427" fmla="*/ 533710 w 652928"/>
                <a:gd name="connsiteY427" fmla="*/ 108794 h 173969"/>
                <a:gd name="connsiteX428" fmla="*/ 545219 w 652928"/>
                <a:gd name="connsiteY428" fmla="*/ 108794 h 17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652928" h="173969">
                  <a:moveTo>
                    <a:pt x="26271" y="1001"/>
                  </a:moveTo>
                  <a:cubicBezTo>
                    <a:pt x="31858" y="1001"/>
                    <a:pt x="36529" y="1543"/>
                    <a:pt x="40282" y="2627"/>
                  </a:cubicBezTo>
                  <a:cubicBezTo>
                    <a:pt x="44076" y="3670"/>
                    <a:pt x="46870" y="5338"/>
                    <a:pt x="48746" y="7673"/>
                  </a:cubicBezTo>
                  <a:cubicBezTo>
                    <a:pt x="50665" y="10008"/>
                    <a:pt x="51624" y="13177"/>
                    <a:pt x="51624" y="17097"/>
                  </a:cubicBezTo>
                  <a:cubicBezTo>
                    <a:pt x="51624" y="19557"/>
                    <a:pt x="51207" y="21767"/>
                    <a:pt x="50373" y="23769"/>
                  </a:cubicBezTo>
                  <a:cubicBezTo>
                    <a:pt x="49539" y="25770"/>
                    <a:pt x="48288" y="27355"/>
                    <a:pt x="46703" y="28606"/>
                  </a:cubicBezTo>
                  <a:cubicBezTo>
                    <a:pt x="45118" y="29857"/>
                    <a:pt x="43200" y="30732"/>
                    <a:pt x="40866" y="31108"/>
                  </a:cubicBezTo>
                  <a:lnTo>
                    <a:pt x="40866" y="31566"/>
                  </a:lnTo>
                  <a:cubicBezTo>
                    <a:pt x="43242" y="31983"/>
                    <a:pt x="45411" y="32776"/>
                    <a:pt x="47245" y="33902"/>
                  </a:cubicBezTo>
                  <a:cubicBezTo>
                    <a:pt x="49164" y="34986"/>
                    <a:pt x="50665" y="36570"/>
                    <a:pt x="51749" y="38655"/>
                  </a:cubicBezTo>
                  <a:cubicBezTo>
                    <a:pt x="52875" y="40699"/>
                    <a:pt x="53458" y="43367"/>
                    <a:pt x="53458" y="46745"/>
                  </a:cubicBezTo>
                  <a:cubicBezTo>
                    <a:pt x="53458" y="50665"/>
                    <a:pt x="52499" y="54001"/>
                    <a:pt x="50665" y="56711"/>
                  </a:cubicBezTo>
                  <a:cubicBezTo>
                    <a:pt x="48830" y="59463"/>
                    <a:pt x="46120" y="61548"/>
                    <a:pt x="42658" y="63008"/>
                  </a:cubicBezTo>
                  <a:cubicBezTo>
                    <a:pt x="39239" y="64467"/>
                    <a:pt x="35153" y="65176"/>
                    <a:pt x="30441" y="65176"/>
                  </a:cubicBezTo>
                  <a:lnTo>
                    <a:pt x="6964" y="65176"/>
                  </a:lnTo>
                  <a:lnTo>
                    <a:pt x="6964" y="1001"/>
                  </a:lnTo>
                  <a:lnTo>
                    <a:pt x="26313" y="1001"/>
                  </a:lnTo>
                  <a:close/>
                  <a:moveTo>
                    <a:pt x="27814" y="27146"/>
                  </a:moveTo>
                  <a:cubicBezTo>
                    <a:pt x="32359" y="27146"/>
                    <a:pt x="35486" y="26437"/>
                    <a:pt x="37154" y="24978"/>
                  </a:cubicBezTo>
                  <a:cubicBezTo>
                    <a:pt x="38905" y="23518"/>
                    <a:pt x="39781" y="21433"/>
                    <a:pt x="39781" y="18598"/>
                  </a:cubicBezTo>
                  <a:cubicBezTo>
                    <a:pt x="39781" y="15762"/>
                    <a:pt x="38739" y="13636"/>
                    <a:pt x="36737" y="12385"/>
                  </a:cubicBezTo>
                  <a:cubicBezTo>
                    <a:pt x="34735" y="11134"/>
                    <a:pt x="31441" y="10508"/>
                    <a:pt x="26938" y="10508"/>
                  </a:cubicBezTo>
                  <a:lnTo>
                    <a:pt x="18473" y="10508"/>
                  </a:lnTo>
                  <a:lnTo>
                    <a:pt x="18473" y="27146"/>
                  </a:lnTo>
                  <a:lnTo>
                    <a:pt x="27814" y="27146"/>
                  </a:lnTo>
                  <a:close/>
                  <a:moveTo>
                    <a:pt x="18431" y="36404"/>
                  </a:moveTo>
                  <a:lnTo>
                    <a:pt x="18431" y="55544"/>
                  </a:lnTo>
                  <a:lnTo>
                    <a:pt x="28856" y="55544"/>
                  </a:lnTo>
                  <a:cubicBezTo>
                    <a:pt x="33526" y="55544"/>
                    <a:pt x="36779" y="54626"/>
                    <a:pt x="38572" y="52833"/>
                  </a:cubicBezTo>
                  <a:cubicBezTo>
                    <a:pt x="40406" y="51040"/>
                    <a:pt x="41366" y="48663"/>
                    <a:pt x="41366" y="45661"/>
                  </a:cubicBezTo>
                  <a:cubicBezTo>
                    <a:pt x="41366" y="43743"/>
                    <a:pt x="40949" y="42116"/>
                    <a:pt x="40198" y="40699"/>
                  </a:cubicBezTo>
                  <a:cubicBezTo>
                    <a:pt x="39447" y="39281"/>
                    <a:pt x="38072" y="38280"/>
                    <a:pt x="36154" y="37571"/>
                  </a:cubicBezTo>
                  <a:cubicBezTo>
                    <a:pt x="34235" y="36821"/>
                    <a:pt x="31608" y="36404"/>
                    <a:pt x="28314" y="36404"/>
                  </a:cubicBezTo>
                  <a:lnTo>
                    <a:pt x="18431" y="36404"/>
                  </a:lnTo>
                  <a:close/>
                  <a:moveTo>
                    <a:pt x="84900" y="1001"/>
                  </a:moveTo>
                  <a:cubicBezTo>
                    <a:pt x="90529" y="1001"/>
                    <a:pt x="95199" y="1668"/>
                    <a:pt x="98827" y="3086"/>
                  </a:cubicBezTo>
                  <a:cubicBezTo>
                    <a:pt x="102455" y="4462"/>
                    <a:pt x="105207" y="6547"/>
                    <a:pt x="107001" y="9382"/>
                  </a:cubicBezTo>
                  <a:cubicBezTo>
                    <a:pt x="108793" y="12135"/>
                    <a:pt x="109711" y="15637"/>
                    <a:pt x="109711" y="19891"/>
                  </a:cubicBezTo>
                  <a:cubicBezTo>
                    <a:pt x="109711" y="22976"/>
                    <a:pt x="109127" y="25687"/>
                    <a:pt x="107918" y="27897"/>
                  </a:cubicBezTo>
                  <a:cubicBezTo>
                    <a:pt x="106792" y="30107"/>
                    <a:pt x="105249" y="31983"/>
                    <a:pt x="103415" y="33485"/>
                  </a:cubicBezTo>
                  <a:cubicBezTo>
                    <a:pt x="101580" y="34944"/>
                    <a:pt x="99536" y="36112"/>
                    <a:pt x="97410" y="36987"/>
                  </a:cubicBezTo>
                  <a:lnTo>
                    <a:pt x="115841" y="65218"/>
                  </a:lnTo>
                  <a:lnTo>
                    <a:pt x="102914" y="65218"/>
                  </a:lnTo>
                  <a:lnTo>
                    <a:pt x="87527" y="39865"/>
                  </a:lnTo>
                  <a:lnTo>
                    <a:pt x="78186" y="39865"/>
                  </a:lnTo>
                  <a:lnTo>
                    <a:pt x="78186" y="65218"/>
                  </a:lnTo>
                  <a:lnTo>
                    <a:pt x="66677" y="65218"/>
                  </a:lnTo>
                  <a:lnTo>
                    <a:pt x="66677" y="1042"/>
                  </a:lnTo>
                  <a:lnTo>
                    <a:pt x="84942" y="1042"/>
                  </a:lnTo>
                  <a:close/>
                  <a:moveTo>
                    <a:pt x="84150" y="10633"/>
                  </a:moveTo>
                  <a:lnTo>
                    <a:pt x="78145" y="10633"/>
                  </a:lnTo>
                  <a:lnTo>
                    <a:pt x="78145" y="30399"/>
                  </a:lnTo>
                  <a:lnTo>
                    <a:pt x="84525" y="30399"/>
                  </a:lnTo>
                  <a:cubicBezTo>
                    <a:pt x="87736" y="30399"/>
                    <a:pt x="90279" y="29982"/>
                    <a:pt x="92239" y="29231"/>
                  </a:cubicBezTo>
                  <a:cubicBezTo>
                    <a:pt x="94199" y="28481"/>
                    <a:pt x="95658" y="27313"/>
                    <a:pt x="96534" y="25812"/>
                  </a:cubicBezTo>
                  <a:cubicBezTo>
                    <a:pt x="97493" y="24311"/>
                    <a:pt x="97993" y="22434"/>
                    <a:pt x="97993" y="20224"/>
                  </a:cubicBezTo>
                  <a:cubicBezTo>
                    <a:pt x="97993" y="17889"/>
                    <a:pt x="97493" y="16054"/>
                    <a:pt x="96451" y="14636"/>
                  </a:cubicBezTo>
                  <a:cubicBezTo>
                    <a:pt x="95408" y="13177"/>
                    <a:pt x="93907" y="12176"/>
                    <a:pt x="91864" y="11592"/>
                  </a:cubicBezTo>
                  <a:cubicBezTo>
                    <a:pt x="89904" y="10925"/>
                    <a:pt x="87318" y="10592"/>
                    <a:pt x="84150" y="10592"/>
                  </a:cubicBezTo>
                  <a:close/>
                  <a:moveTo>
                    <a:pt x="161252" y="65176"/>
                  </a:moveTo>
                  <a:lnTo>
                    <a:pt x="124765" y="65176"/>
                  </a:lnTo>
                  <a:lnTo>
                    <a:pt x="124765" y="1001"/>
                  </a:lnTo>
                  <a:lnTo>
                    <a:pt x="161252" y="1001"/>
                  </a:lnTo>
                  <a:lnTo>
                    <a:pt x="161252" y="10633"/>
                  </a:lnTo>
                  <a:lnTo>
                    <a:pt x="136274" y="10633"/>
                  </a:lnTo>
                  <a:lnTo>
                    <a:pt x="136274" y="26979"/>
                  </a:lnTo>
                  <a:lnTo>
                    <a:pt x="159667" y="26979"/>
                  </a:lnTo>
                  <a:lnTo>
                    <a:pt x="159667" y="36612"/>
                  </a:lnTo>
                  <a:lnTo>
                    <a:pt x="136274" y="36612"/>
                  </a:lnTo>
                  <a:lnTo>
                    <a:pt x="136274" y="55502"/>
                  </a:lnTo>
                  <a:lnTo>
                    <a:pt x="161252" y="55502"/>
                  </a:lnTo>
                  <a:lnTo>
                    <a:pt x="161252" y="65218"/>
                  </a:lnTo>
                  <a:close/>
                  <a:moveTo>
                    <a:pt x="211374" y="65176"/>
                  </a:moveTo>
                  <a:lnTo>
                    <a:pt x="174887" y="65176"/>
                  </a:lnTo>
                  <a:lnTo>
                    <a:pt x="174887" y="1001"/>
                  </a:lnTo>
                  <a:lnTo>
                    <a:pt x="211374" y="1001"/>
                  </a:lnTo>
                  <a:lnTo>
                    <a:pt x="211374" y="10633"/>
                  </a:lnTo>
                  <a:lnTo>
                    <a:pt x="186396" y="10633"/>
                  </a:lnTo>
                  <a:lnTo>
                    <a:pt x="186396" y="26979"/>
                  </a:lnTo>
                  <a:lnTo>
                    <a:pt x="209790" y="26979"/>
                  </a:lnTo>
                  <a:lnTo>
                    <a:pt x="209790" y="36612"/>
                  </a:lnTo>
                  <a:lnTo>
                    <a:pt x="186396" y="36612"/>
                  </a:lnTo>
                  <a:lnTo>
                    <a:pt x="186396" y="55502"/>
                  </a:lnTo>
                  <a:lnTo>
                    <a:pt x="211374" y="55502"/>
                  </a:lnTo>
                  <a:lnTo>
                    <a:pt x="211374" y="65218"/>
                  </a:lnTo>
                  <a:close/>
                  <a:moveTo>
                    <a:pt x="277551" y="32442"/>
                  </a:moveTo>
                  <a:cubicBezTo>
                    <a:pt x="277551" y="39614"/>
                    <a:pt x="276175" y="45661"/>
                    <a:pt x="273422" y="50498"/>
                  </a:cubicBezTo>
                  <a:cubicBezTo>
                    <a:pt x="270712" y="55335"/>
                    <a:pt x="266751" y="59005"/>
                    <a:pt x="261663" y="61465"/>
                  </a:cubicBezTo>
                  <a:cubicBezTo>
                    <a:pt x="256534" y="63925"/>
                    <a:pt x="250363" y="65134"/>
                    <a:pt x="243149" y="65134"/>
                  </a:cubicBezTo>
                  <a:lnTo>
                    <a:pt x="225093" y="65134"/>
                  </a:lnTo>
                  <a:lnTo>
                    <a:pt x="225093" y="959"/>
                  </a:lnTo>
                  <a:lnTo>
                    <a:pt x="245067" y="959"/>
                  </a:lnTo>
                  <a:cubicBezTo>
                    <a:pt x="251739" y="959"/>
                    <a:pt x="257493" y="2168"/>
                    <a:pt x="262331" y="4545"/>
                  </a:cubicBezTo>
                  <a:cubicBezTo>
                    <a:pt x="267168" y="6922"/>
                    <a:pt x="270921" y="10467"/>
                    <a:pt x="273548" y="15137"/>
                  </a:cubicBezTo>
                  <a:cubicBezTo>
                    <a:pt x="276258" y="19765"/>
                    <a:pt x="277592" y="25520"/>
                    <a:pt x="277592" y="32400"/>
                  </a:cubicBezTo>
                  <a:close/>
                  <a:moveTo>
                    <a:pt x="265500" y="32817"/>
                  </a:moveTo>
                  <a:cubicBezTo>
                    <a:pt x="265500" y="27730"/>
                    <a:pt x="264707" y="23518"/>
                    <a:pt x="263165" y="20224"/>
                  </a:cubicBezTo>
                  <a:cubicBezTo>
                    <a:pt x="261580" y="16930"/>
                    <a:pt x="259287" y="14511"/>
                    <a:pt x="256242" y="12927"/>
                  </a:cubicBezTo>
                  <a:cubicBezTo>
                    <a:pt x="253198" y="11300"/>
                    <a:pt x="249404" y="10508"/>
                    <a:pt x="245025" y="10508"/>
                  </a:cubicBezTo>
                  <a:lnTo>
                    <a:pt x="236560" y="10508"/>
                  </a:lnTo>
                  <a:lnTo>
                    <a:pt x="236560" y="55544"/>
                  </a:lnTo>
                  <a:lnTo>
                    <a:pt x="243483" y="55544"/>
                  </a:lnTo>
                  <a:cubicBezTo>
                    <a:pt x="250905" y="55544"/>
                    <a:pt x="256409" y="53667"/>
                    <a:pt x="260037" y="49872"/>
                  </a:cubicBezTo>
                  <a:cubicBezTo>
                    <a:pt x="263665" y="46036"/>
                    <a:pt x="265542" y="40323"/>
                    <a:pt x="265542" y="32776"/>
                  </a:cubicBezTo>
                  <a:close/>
                  <a:moveTo>
                    <a:pt x="312954" y="65176"/>
                  </a:moveTo>
                  <a:lnTo>
                    <a:pt x="285974" y="65176"/>
                  </a:lnTo>
                  <a:lnTo>
                    <a:pt x="285974" y="58629"/>
                  </a:lnTo>
                  <a:lnTo>
                    <a:pt x="293689" y="55752"/>
                  </a:lnTo>
                  <a:lnTo>
                    <a:pt x="293689" y="10550"/>
                  </a:lnTo>
                  <a:lnTo>
                    <a:pt x="285974" y="7589"/>
                  </a:lnTo>
                  <a:lnTo>
                    <a:pt x="285974" y="1042"/>
                  </a:lnTo>
                  <a:lnTo>
                    <a:pt x="312954" y="1042"/>
                  </a:lnTo>
                  <a:lnTo>
                    <a:pt x="312954" y="7589"/>
                  </a:lnTo>
                  <a:lnTo>
                    <a:pt x="305239" y="10550"/>
                  </a:lnTo>
                  <a:lnTo>
                    <a:pt x="305239" y="55752"/>
                  </a:lnTo>
                  <a:lnTo>
                    <a:pt x="312954" y="58629"/>
                  </a:lnTo>
                  <a:lnTo>
                    <a:pt x="312954" y="65176"/>
                  </a:lnTo>
                  <a:close/>
                  <a:moveTo>
                    <a:pt x="379047" y="65176"/>
                  </a:moveTo>
                  <a:lnTo>
                    <a:pt x="364744" y="65176"/>
                  </a:lnTo>
                  <a:lnTo>
                    <a:pt x="334346" y="14845"/>
                  </a:lnTo>
                  <a:lnTo>
                    <a:pt x="333970" y="14845"/>
                  </a:lnTo>
                  <a:cubicBezTo>
                    <a:pt x="334053" y="16138"/>
                    <a:pt x="334095" y="17597"/>
                    <a:pt x="334137" y="19057"/>
                  </a:cubicBezTo>
                  <a:cubicBezTo>
                    <a:pt x="334262" y="20516"/>
                    <a:pt x="334346" y="21976"/>
                    <a:pt x="334387" y="23560"/>
                  </a:cubicBezTo>
                  <a:cubicBezTo>
                    <a:pt x="334470" y="25061"/>
                    <a:pt x="334512" y="26562"/>
                    <a:pt x="334554" y="28147"/>
                  </a:cubicBezTo>
                  <a:cubicBezTo>
                    <a:pt x="334637" y="29732"/>
                    <a:pt x="334679" y="31233"/>
                    <a:pt x="334721" y="32817"/>
                  </a:cubicBezTo>
                  <a:lnTo>
                    <a:pt x="334721" y="65176"/>
                  </a:lnTo>
                  <a:lnTo>
                    <a:pt x="324379" y="65176"/>
                  </a:lnTo>
                  <a:lnTo>
                    <a:pt x="324379" y="1001"/>
                  </a:lnTo>
                  <a:lnTo>
                    <a:pt x="338599" y="1001"/>
                  </a:lnTo>
                  <a:lnTo>
                    <a:pt x="368914" y="50998"/>
                  </a:lnTo>
                  <a:lnTo>
                    <a:pt x="369164" y="50998"/>
                  </a:lnTo>
                  <a:cubicBezTo>
                    <a:pt x="369123" y="49789"/>
                    <a:pt x="369081" y="48538"/>
                    <a:pt x="368998" y="47120"/>
                  </a:cubicBezTo>
                  <a:cubicBezTo>
                    <a:pt x="368956" y="45661"/>
                    <a:pt x="368914" y="44201"/>
                    <a:pt x="368831" y="42700"/>
                  </a:cubicBezTo>
                  <a:cubicBezTo>
                    <a:pt x="368831" y="41199"/>
                    <a:pt x="368831" y="39698"/>
                    <a:pt x="368748" y="38113"/>
                  </a:cubicBezTo>
                  <a:cubicBezTo>
                    <a:pt x="368706" y="36529"/>
                    <a:pt x="368664" y="35069"/>
                    <a:pt x="368581" y="33610"/>
                  </a:cubicBezTo>
                  <a:lnTo>
                    <a:pt x="368581" y="959"/>
                  </a:lnTo>
                  <a:lnTo>
                    <a:pt x="379005" y="959"/>
                  </a:lnTo>
                  <a:lnTo>
                    <a:pt x="379005" y="65134"/>
                  </a:lnTo>
                  <a:close/>
                  <a:moveTo>
                    <a:pt x="421372" y="29940"/>
                  </a:moveTo>
                  <a:lnTo>
                    <a:pt x="445641" y="29940"/>
                  </a:lnTo>
                  <a:lnTo>
                    <a:pt x="445641" y="62591"/>
                  </a:lnTo>
                  <a:cubicBezTo>
                    <a:pt x="442222" y="63717"/>
                    <a:pt x="438719" y="64634"/>
                    <a:pt x="435133" y="65218"/>
                  </a:cubicBezTo>
                  <a:cubicBezTo>
                    <a:pt x="431547" y="65802"/>
                    <a:pt x="427502" y="66135"/>
                    <a:pt x="422915" y="66135"/>
                  </a:cubicBezTo>
                  <a:cubicBezTo>
                    <a:pt x="416451" y="66135"/>
                    <a:pt x="410947" y="64843"/>
                    <a:pt x="406443" y="62257"/>
                  </a:cubicBezTo>
                  <a:cubicBezTo>
                    <a:pt x="401940" y="59713"/>
                    <a:pt x="398520" y="55919"/>
                    <a:pt x="396186" y="51040"/>
                  </a:cubicBezTo>
                  <a:cubicBezTo>
                    <a:pt x="393850" y="46119"/>
                    <a:pt x="392683" y="40115"/>
                    <a:pt x="392683" y="33068"/>
                  </a:cubicBezTo>
                  <a:cubicBezTo>
                    <a:pt x="392683" y="26020"/>
                    <a:pt x="394017" y="20516"/>
                    <a:pt x="396644" y="15637"/>
                  </a:cubicBezTo>
                  <a:cubicBezTo>
                    <a:pt x="399313" y="10758"/>
                    <a:pt x="403066" y="6922"/>
                    <a:pt x="407986" y="4212"/>
                  </a:cubicBezTo>
                  <a:cubicBezTo>
                    <a:pt x="412991" y="1501"/>
                    <a:pt x="419037" y="167"/>
                    <a:pt x="426167" y="167"/>
                  </a:cubicBezTo>
                  <a:cubicBezTo>
                    <a:pt x="429670" y="167"/>
                    <a:pt x="433006" y="542"/>
                    <a:pt x="436217" y="1251"/>
                  </a:cubicBezTo>
                  <a:cubicBezTo>
                    <a:pt x="439553" y="1918"/>
                    <a:pt x="442514" y="2836"/>
                    <a:pt x="445224" y="4045"/>
                  </a:cubicBezTo>
                  <a:lnTo>
                    <a:pt x="441262" y="13469"/>
                  </a:lnTo>
                  <a:cubicBezTo>
                    <a:pt x="439219" y="12426"/>
                    <a:pt x="436842" y="11634"/>
                    <a:pt x="434174" y="10967"/>
                  </a:cubicBezTo>
                  <a:cubicBezTo>
                    <a:pt x="431547" y="10258"/>
                    <a:pt x="428794" y="9883"/>
                    <a:pt x="425917" y="9883"/>
                  </a:cubicBezTo>
                  <a:cubicBezTo>
                    <a:pt x="421539" y="9883"/>
                    <a:pt x="417786" y="10842"/>
                    <a:pt x="414575" y="12760"/>
                  </a:cubicBezTo>
                  <a:cubicBezTo>
                    <a:pt x="411448" y="14678"/>
                    <a:pt x="408945" y="17389"/>
                    <a:pt x="407194" y="20933"/>
                  </a:cubicBezTo>
                  <a:cubicBezTo>
                    <a:pt x="405526" y="24394"/>
                    <a:pt x="404692" y="28522"/>
                    <a:pt x="404692" y="33234"/>
                  </a:cubicBezTo>
                  <a:cubicBezTo>
                    <a:pt x="404692" y="37946"/>
                    <a:pt x="405359" y="41824"/>
                    <a:pt x="406652" y="45369"/>
                  </a:cubicBezTo>
                  <a:cubicBezTo>
                    <a:pt x="407986" y="48830"/>
                    <a:pt x="410071" y="51582"/>
                    <a:pt x="412949" y="53542"/>
                  </a:cubicBezTo>
                  <a:cubicBezTo>
                    <a:pt x="415826" y="55460"/>
                    <a:pt x="419621" y="56419"/>
                    <a:pt x="424166" y="56419"/>
                  </a:cubicBezTo>
                  <a:cubicBezTo>
                    <a:pt x="425750" y="56419"/>
                    <a:pt x="427085" y="56378"/>
                    <a:pt x="428210" y="56252"/>
                  </a:cubicBezTo>
                  <a:cubicBezTo>
                    <a:pt x="429420" y="56127"/>
                    <a:pt x="430504" y="56002"/>
                    <a:pt x="431463" y="55794"/>
                  </a:cubicBezTo>
                  <a:cubicBezTo>
                    <a:pt x="432506" y="55627"/>
                    <a:pt x="433423" y="55418"/>
                    <a:pt x="434341" y="55252"/>
                  </a:cubicBezTo>
                  <a:lnTo>
                    <a:pt x="434341" y="39781"/>
                  </a:lnTo>
                  <a:lnTo>
                    <a:pt x="421414" y="39781"/>
                  </a:lnTo>
                  <a:lnTo>
                    <a:pt x="421414" y="29982"/>
                  </a:lnTo>
                  <a:close/>
                  <a:moveTo>
                    <a:pt x="495680" y="65176"/>
                  </a:moveTo>
                  <a:lnTo>
                    <a:pt x="484338" y="65176"/>
                  </a:lnTo>
                  <a:lnTo>
                    <a:pt x="484338" y="1001"/>
                  </a:lnTo>
                  <a:lnTo>
                    <a:pt x="520742" y="1001"/>
                  </a:lnTo>
                  <a:lnTo>
                    <a:pt x="520742" y="10633"/>
                  </a:lnTo>
                  <a:lnTo>
                    <a:pt x="495680" y="10633"/>
                  </a:lnTo>
                  <a:lnTo>
                    <a:pt x="495680" y="29523"/>
                  </a:lnTo>
                  <a:lnTo>
                    <a:pt x="519073" y="29523"/>
                  </a:lnTo>
                  <a:lnTo>
                    <a:pt x="519073" y="39156"/>
                  </a:lnTo>
                  <a:lnTo>
                    <a:pt x="495680" y="39156"/>
                  </a:lnTo>
                  <a:lnTo>
                    <a:pt x="495680" y="65218"/>
                  </a:lnTo>
                  <a:close/>
                  <a:moveTo>
                    <a:pt x="590088" y="32984"/>
                  </a:moveTo>
                  <a:cubicBezTo>
                    <a:pt x="590088" y="37988"/>
                    <a:pt x="589462" y="42450"/>
                    <a:pt x="588211" y="46578"/>
                  </a:cubicBezTo>
                  <a:cubicBezTo>
                    <a:pt x="587044" y="50581"/>
                    <a:pt x="585167" y="54084"/>
                    <a:pt x="582623" y="57003"/>
                  </a:cubicBezTo>
                  <a:cubicBezTo>
                    <a:pt x="580205" y="59922"/>
                    <a:pt x="577036" y="62174"/>
                    <a:pt x="573199" y="63758"/>
                  </a:cubicBezTo>
                  <a:cubicBezTo>
                    <a:pt x="569405" y="65343"/>
                    <a:pt x="565026" y="66093"/>
                    <a:pt x="559897" y="66093"/>
                  </a:cubicBezTo>
                  <a:cubicBezTo>
                    <a:pt x="554768" y="66093"/>
                    <a:pt x="550265" y="65343"/>
                    <a:pt x="546428" y="63758"/>
                  </a:cubicBezTo>
                  <a:cubicBezTo>
                    <a:pt x="542634" y="62132"/>
                    <a:pt x="539548" y="59880"/>
                    <a:pt x="537088" y="57003"/>
                  </a:cubicBezTo>
                  <a:cubicBezTo>
                    <a:pt x="534669" y="54084"/>
                    <a:pt x="532793" y="50581"/>
                    <a:pt x="531500" y="46495"/>
                  </a:cubicBezTo>
                  <a:cubicBezTo>
                    <a:pt x="530333" y="42408"/>
                    <a:pt x="529707" y="37905"/>
                    <a:pt x="529707" y="32901"/>
                  </a:cubicBezTo>
                  <a:cubicBezTo>
                    <a:pt x="529707" y="26229"/>
                    <a:pt x="530791" y="20433"/>
                    <a:pt x="532960" y="15554"/>
                  </a:cubicBezTo>
                  <a:cubicBezTo>
                    <a:pt x="535211" y="10675"/>
                    <a:pt x="538547" y="6839"/>
                    <a:pt x="542925" y="4128"/>
                  </a:cubicBezTo>
                  <a:cubicBezTo>
                    <a:pt x="547429" y="1376"/>
                    <a:pt x="553142" y="0"/>
                    <a:pt x="560023" y="0"/>
                  </a:cubicBezTo>
                  <a:cubicBezTo>
                    <a:pt x="566903" y="0"/>
                    <a:pt x="572449" y="1376"/>
                    <a:pt x="576827" y="4128"/>
                  </a:cubicBezTo>
                  <a:cubicBezTo>
                    <a:pt x="581289" y="6839"/>
                    <a:pt x="584625" y="10633"/>
                    <a:pt x="586793" y="15637"/>
                  </a:cubicBezTo>
                  <a:cubicBezTo>
                    <a:pt x="589045" y="20558"/>
                    <a:pt x="590129" y="26354"/>
                    <a:pt x="590129" y="32984"/>
                  </a:cubicBezTo>
                  <a:close/>
                  <a:moveTo>
                    <a:pt x="541800" y="32984"/>
                  </a:moveTo>
                  <a:cubicBezTo>
                    <a:pt x="541800" y="37821"/>
                    <a:pt x="542425" y="42033"/>
                    <a:pt x="543676" y="45494"/>
                  </a:cubicBezTo>
                  <a:cubicBezTo>
                    <a:pt x="545010" y="48955"/>
                    <a:pt x="547012" y="51666"/>
                    <a:pt x="549598" y="53500"/>
                  </a:cubicBezTo>
                  <a:cubicBezTo>
                    <a:pt x="552308" y="55335"/>
                    <a:pt x="555727" y="56294"/>
                    <a:pt x="559856" y="56294"/>
                  </a:cubicBezTo>
                  <a:cubicBezTo>
                    <a:pt x="563984" y="56294"/>
                    <a:pt x="567570" y="55335"/>
                    <a:pt x="570197" y="53500"/>
                  </a:cubicBezTo>
                  <a:cubicBezTo>
                    <a:pt x="572866" y="51666"/>
                    <a:pt x="574784" y="48955"/>
                    <a:pt x="576035" y="45494"/>
                  </a:cubicBezTo>
                  <a:cubicBezTo>
                    <a:pt x="577286" y="42033"/>
                    <a:pt x="577911" y="37863"/>
                    <a:pt x="577911" y="32984"/>
                  </a:cubicBezTo>
                  <a:cubicBezTo>
                    <a:pt x="577911" y="25728"/>
                    <a:pt x="576535" y="20057"/>
                    <a:pt x="573700" y="15887"/>
                  </a:cubicBezTo>
                  <a:cubicBezTo>
                    <a:pt x="570906" y="11759"/>
                    <a:pt x="566319" y="9674"/>
                    <a:pt x="559939" y="9674"/>
                  </a:cubicBezTo>
                  <a:cubicBezTo>
                    <a:pt x="555769" y="9674"/>
                    <a:pt x="552308" y="10633"/>
                    <a:pt x="549598" y="12468"/>
                  </a:cubicBezTo>
                  <a:cubicBezTo>
                    <a:pt x="546971" y="14303"/>
                    <a:pt x="545010" y="17013"/>
                    <a:pt x="543676" y="20474"/>
                  </a:cubicBezTo>
                  <a:cubicBezTo>
                    <a:pt x="542425" y="23935"/>
                    <a:pt x="541800" y="28105"/>
                    <a:pt x="541800" y="32984"/>
                  </a:cubicBezTo>
                  <a:close/>
                  <a:moveTo>
                    <a:pt x="621988" y="1001"/>
                  </a:moveTo>
                  <a:cubicBezTo>
                    <a:pt x="627659" y="1001"/>
                    <a:pt x="632287" y="1668"/>
                    <a:pt x="635915" y="3086"/>
                  </a:cubicBezTo>
                  <a:cubicBezTo>
                    <a:pt x="639585" y="4462"/>
                    <a:pt x="642295" y="6547"/>
                    <a:pt x="644088" y="9382"/>
                  </a:cubicBezTo>
                  <a:cubicBezTo>
                    <a:pt x="645881" y="12135"/>
                    <a:pt x="646799" y="15637"/>
                    <a:pt x="646799" y="19891"/>
                  </a:cubicBezTo>
                  <a:cubicBezTo>
                    <a:pt x="646799" y="22976"/>
                    <a:pt x="646215" y="25687"/>
                    <a:pt x="645006" y="27897"/>
                  </a:cubicBezTo>
                  <a:cubicBezTo>
                    <a:pt x="643880" y="30107"/>
                    <a:pt x="642379" y="31983"/>
                    <a:pt x="640502" y="33485"/>
                  </a:cubicBezTo>
                  <a:cubicBezTo>
                    <a:pt x="638667" y="34944"/>
                    <a:pt x="636624" y="36112"/>
                    <a:pt x="634497" y="36987"/>
                  </a:cubicBezTo>
                  <a:lnTo>
                    <a:pt x="652928" y="65218"/>
                  </a:lnTo>
                  <a:lnTo>
                    <a:pt x="640002" y="65218"/>
                  </a:lnTo>
                  <a:lnTo>
                    <a:pt x="624615" y="39865"/>
                  </a:lnTo>
                  <a:lnTo>
                    <a:pt x="615274" y="39865"/>
                  </a:lnTo>
                  <a:lnTo>
                    <a:pt x="615274" y="65218"/>
                  </a:lnTo>
                  <a:lnTo>
                    <a:pt x="603765" y="65218"/>
                  </a:lnTo>
                  <a:lnTo>
                    <a:pt x="603765" y="1042"/>
                  </a:lnTo>
                  <a:lnTo>
                    <a:pt x="622029" y="1042"/>
                  </a:lnTo>
                  <a:close/>
                  <a:moveTo>
                    <a:pt x="621279" y="10633"/>
                  </a:moveTo>
                  <a:lnTo>
                    <a:pt x="615274" y="10633"/>
                  </a:lnTo>
                  <a:lnTo>
                    <a:pt x="615274" y="30399"/>
                  </a:lnTo>
                  <a:lnTo>
                    <a:pt x="621654" y="30399"/>
                  </a:lnTo>
                  <a:cubicBezTo>
                    <a:pt x="624865" y="30399"/>
                    <a:pt x="627408" y="29982"/>
                    <a:pt x="629369" y="29231"/>
                  </a:cubicBezTo>
                  <a:cubicBezTo>
                    <a:pt x="631328" y="28481"/>
                    <a:pt x="632788" y="27313"/>
                    <a:pt x="633663" y="25812"/>
                  </a:cubicBezTo>
                  <a:cubicBezTo>
                    <a:pt x="634664" y="24311"/>
                    <a:pt x="635123" y="22434"/>
                    <a:pt x="635123" y="20224"/>
                  </a:cubicBezTo>
                  <a:cubicBezTo>
                    <a:pt x="635123" y="17889"/>
                    <a:pt x="634622" y="16054"/>
                    <a:pt x="633580" y="14636"/>
                  </a:cubicBezTo>
                  <a:cubicBezTo>
                    <a:pt x="632579" y="13177"/>
                    <a:pt x="631078" y="12176"/>
                    <a:pt x="628993" y="11592"/>
                  </a:cubicBezTo>
                  <a:cubicBezTo>
                    <a:pt x="627033" y="10925"/>
                    <a:pt x="624448" y="10592"/>
                    <a:pt x="621279" y="10592"/>
                  </a:cubicBezTo>
                  <a:close/>
                  <a:moveTo>
                    <a:pt x="29940" y="173052"/>
                  </a:moveTo>
                  <a:lnTo>
                    <a:pt x="18431" y="173052"/>
                  </a:lnTo>
                  <a:lnTo>
                    <a:pt x="18431" y="118551"/>
                  </a:lnTo>
                  <a:lnTo>
                    <a:pt x="0" y="118551"/>
                  </a:lnTo>
                  <a:lnTo>
                    <a:pt x="0" y="108835"/>
                  </a:lnTo>
                  <a:lnTo>
                    <a:pt x="48371" y="108835"/>
                  </a:lnTo>
                  <a:lnTo>
                    <a:pt x="48371" y="118551"/>
                  </a:lnTo>
                  <a:lnTo>
                    <a:pt x="29940" y="118551"/>
                  </a:lnTo>
                  <a:lnTo>
                    <a:pt x="29940" y="173052"/>
                  </a:lnTo>
                  <a:close/>
                  <a:moveTo>
                    <a:pt x="113839" y="140860"/>
                  </a:moveTo>
                  <a:cubicBezTo>
                    <a:pt x="113839" y="145864"/>
                    <a:pt x="113214" y="150326"/>
                    <a:pt x="111963" y="154454"/>
                  </a:cubicBezTo>
                  <a:cubicBezTo>
                    <a:pt x="110754" y="158458"/>
                    <a:pt x="108919" y="161960"/>
                    <a:pt x="106375" y="164879"/>
                  </a:cubicBezTo>
                  <a:cubicBezTo>
                    <a:pt x="103915" y="167798"/>
                    <a:pt x="100746" y="170050"/>
                    <a:pt x="96951" y="171635"/>
                  </a:cubicBezTo>
                  <a:cubicBezTo>
                    <a:pt x="93156" y="173219"/>
                    <a:pt x="88736" y="173970"/>
                    <a:pt x="83649" y="173970"/>
                  </a:cubicBezTo>
                  <a:cubicBezTo>
                    <a:pt x="78561" y="173970"/>
                    <a:pt x="73975" y="173219"/>
                    <a:pt x="70180" y="171635"/>
                  </a:cubicBezTo>
                  <a:cubicBezTo>
                    <a:pt x="66386" y="170008"/>
                    <a:pt x="63258" y="167757"/>
                    <a:pt x="60839" y="164879"/>
                  </a:cubicBezTo>
                  <a:cubicBezTo>
                    <a:pt x="58379" y="161960"/>
                    <a:pt x="56503" y="158458"/>
                    <a:pt x="55252" y="154371"/>
                  </a:cubicBezTo>
                  <a:cubicBezTo>
                    <a:pt x="54042" y="150284"/>
                    <a:pt x="53458" y="145781"/>
                    <a:pt x="53458" y="140777"/>
                  </a:cubicBezTo>
                  <a:cubicBezTo>
                    <a:pt x="53458" y="134105"/>
                    <a:pt x="54543" y="128309"/>
                    <a:pt x="56711" y="123430"/>
                  </a:cubicBezTo>
                  <a:cubicBezTo>
                    <a:pt x="58921" y="118551"/>
                    <a:pt x="62257" y="114715"/>
                    <a:pt x="66677" y="112004"/>
                  </a:cubicBezTo>
                  <a:cubicBezTo>
                    <a:pt x="71181" y="109252"/>
                    <a:pt x="76852" y="107876"/>
                    <a:pt x="83774" y="107876"/>
                  </a:cubicBezTo>
                  <a:cubicBezTo>
                    <a:pt x="90696" y="107876"/>
                    <a:pt x="96117" y="109252"/>
                    <a:pt x="100579" y="112004"/>
                  </a:cubicBezTo>
                  <a:cubicBezTo>
                    <a:pt x="104999" y="114715"/>
                    <a:pt x="108293" y="118510"/>
                    <a:pt x="110545" y="123513"/>
                  </a:cubicBezTo>
                  <a:cubicBezTo>
                    <a:pt x="112755" y="128434"/>
                    <a:pt x="113881" y="134230"/>
                    <a:pt x="113881" y="140860"/>
                  </a:cubicBezTo>
                  <a:close/>
                  <a:moveTo>
                    <a:pt x="65551" y="140860"/>
                  </a:moveTo>
                  <a:cubicBezTo>
                    <a:pt x="65551" y="145698"/>
                    <a:pt x="66177" y="149909"/>
                    <a:pt x="67428" y="153370"/>
                  </a:cubicBezTo>
                  <a:cubicBezTo>
                    <a:pt x="68720" y="156831"/>
                    <a:pt x="70722" y="159542"/>
                    <a:pt x="73349" y="161377"/>
                  </a:cubicBezTo>
                  <a:cubicBezTo>
                    <a:pt x="76060" y="163211"/>
                    <a:pt x="79479" y="164170"/>
                    <a:pt x="83607" y="164170"/>
                  </a:cubicBezTo>
                  <a:cubicBezTo>
                    <a:pt x="87736" y="164170"/>
                    <a:pt x="91280" y="163211"/>
                    <a:pt x="93949" y="161377"/>
                  </a:cubicBezTo>
                  <a:cubicBezTo>
                    <a:pt x="96576" y="159542"/>
                    <a:pt x="98536" y="156831"/>
                    <a:pt x="99787" y="153370"/>
                  </a:cubicBezTo>
                  <a:cubicBezTo>
                    <a:pt x="101037" y="149909"/>
                    <a:pt x="101663" y="145739"/>
                    <a:pt x="101663" y="140860"/>
                  </a:cubicBezTo>
                  <a:cubicBezTo>
                    <a:pt x="101663" y="133605"/>
                    <a:pt x="100245" y="127934"/>
                    <a:pt x="97451" y="123764"/>
                  </a:cubicBezTo>
                  <a:cubicBezTo>
                    <a:pt x="94616" y="119635"/>
                    <a:pt x="90029" y="117551"/>
                    <a:pt x="83690" y="117551"/>
                  </a:cubicBezTo>
                  <a:cubicBezTo>
                    <a:pt x="79479" y="117551"/>
                    <a:pt x="76060" y="118510"/>
                    <a:pt x="73349" y="120344"/>
                  </a:cubicBezTo>
                  <a:cubicBezTo>
                    <a:pt x="70680" y="122179"/>
                    <a:pt x="68720" y="124890"/>
                    <a:pt x="67428" y="128351"/>
                  </a:cubicBezTo>
                  <a:cubicBezTo>
                    <a:pt x="66177" y="131812"/>
                    <a:pt x="65551" y="135982"/>
                    <a:pt x="65551" y="140860"/>
                  </a:cubicBezTo>
                  <a:close/>
                  <a:moveTo>
                    <a:pt x="155080" y="173052"/>
                  </a:moveTo>
                  <a:lnTo>
                    <a:pt x="137441" y="120469"/>
                  </a:lnTo>
                  <a:lnTo>
                    <a:pt x="137066" y="120469"/>
                  </a:lnTo>
                  <a:cubicBezTo>
                    <a:pt x="137107" y="121679"/>
                    <a:pt x="137191" y="123388"/>
                    <a:pt x="137316" y="125598"/>
                  </a:cubicBezTo>
                  <a:cubicBezTo>
                    <a:pt x="137399" y="127767"/>
                    <a:pt x="137483" y="130144"/>
                    <a:pt x="137566" y="132687"/>
                  </a:cubicBezTo>
                  <a:cubicBezTo>
                    <a:pt x="137650" y="135189"/>
                    <a:pt x="137733" y="137608"/>
                    <a:pt x="137733" y="139776"/>
                  </a:cubicBezTo>
                  <a:lnTo>
                    <a:pt x="137733" y="173052"/>
                  </a:lnTo>
                  <a:lnTo>
                    <a:pt x="127392" y="173052"/>
                  </a:lnTo>
                  <a:lnTo>
                    <a:pt x="127392" y="108877"/>
                  </a:lnTo>
                  <a:lnTo>
                    <a:pt x="143404" y="108877"/>
                  </a:lnTo>
                  <a:lnTo>
                    <a:pt x="160292" y="159292"/>
                  </a:lnTo>
                  <a:lnTo>
                    <a:pt x="160668" y="159292"/>
                  </a:lnTo>
                  <a:lnTo>
                    <a:pt x="178306" y="108877"/>
                  </a:lnTo>
                  <a:lnTo>
                    <a:pt x="194319" y="108877"/>
                  </a:lnTo>
                  <a:lnTo>
                    <a:pt x="194319" y="173052"/>
                  </a:lnTo>
                  <a:lnTo>
                    <a:pt x="183352" y="173052"/>
                  </a:lnTo>
                  <a:lnTo>
                    <a:pt x="183352" y="139234"/>
                  </a:lnTo>
                  <a:cubicBezTo>
                    <a:pt x="183352" y="137191"/>
                    <a:pt x="183352" y="134981"/>
                    <a:pt x="183435" y="132562"/>
                  </a:cubicBezTo>
                  <a:cubicBezTo>
                    <a:pt x="183519" y="130102"/>
                    <a:pt x="183602" y="127809"/>
                    <a:pt x="183686" y="125640"/>
                  </a:cubicBezTo>
                  <a:cubicBezTo>
                    <a:pt x="183769" y="123430"/>
                    <a:pt x="183852" y="121720"/>
                    <a:pt x="183936" y="120511"/>
                  </a:cubicBezTo>
                  <a:lnTo>
                    <a:pt x="183561" y="120511"/>
                  </a:lnTo>
                  <a:lnTo>
                    <a:pt x="165213" y="173011"/>
                  </a:lnTo>
                  <a:lnTo>
                    <a:pt x="154955" y="173011"/>
                  </a:lnTo>
                  <a:close/>
                  <a:moveTo>
                    <a:pt x="268335" y="140860"/>
                  </a:moveTo>
                  <a:cubicBezTo>
                    <a:pt x="268335" y="145864"/>
                    <a:pt x="267710" y="150326"/>
                    <a:pt x="266459" y="154454"/>
                  </a:cubicBezTo>
                  <a:cubicBezTo>
                    <a:pt x="265250" y="158458"/>
                    <a:pt x="263415" y="161960"/>
                    <a:pt x="260871" y="164879"/>
                  </a:cubicBezTo>
                  <a:cubicBezTo>
                    <a:pt x="258411" y="167798"/>
                    <a:pt x="255242" y="170050"/>
                    <a:pt x="251447" y="171635"/>
                  </a:cubicBezTo>
                  <a:cubicBezTo>
                    <a:pt x="247653" y="173219"/>
                    <a:pt x="243232" y="173970"/>
                    <a:pt x="238145" y="173970"/>
                  </a:cubicBezTo>
                  <a:cubicBezTo>
                    <a:pt x="233058" y="173970"/>
                    <a:pt x="228471" y="173219"/>
                    <a:pt x="224676" y="171635"/>
                  </a:cubicBezTo>
                  <a:cubicBezTo>
                    <a:pt x="220881" y="170008"/>
                    <a:pt x="217796" y="167757"/>
                    <a:pt x="215336" y="164879"/>
                  </a:cubicBezTo>
                  <a:cubicBezTo>
                    <a:pt x="212875" y="161960"/>
                    <a:pt x="211040" y="158458"/>
                    <a:pt x="209748" y="154371"/>
                  </a:cubicBezTo>
                  <a:cubicBezTo>
                    <a:pt x="208539" y="150284"/>
                    <a:pt x="207955" y="145781"/>
                    <a:pt x="207955" y="140777"/>
                  </a:cubicBezTo>
                  <a:cubicBezTo>
                    <a:pt x="207955" y="134105"/>
                    <a:pt x="209039" y="128309"/>
                    <a:pt x="211207" y="123430"/>
                  </a:cubicBezTo>
                  <a:cubicBezTo>
                    <a:pt x="213418" y="118551"/>
                    <a:pt x="216753" y="114715"/>
                    <a:pt x="221174" y="112004"/>
                  </a:cubicBezTo>
                  <a:cubicBezTo>
                    <a:pt x="225677" y="109252"/>
                    <a:pt x="231390" y="107876"/>
                    <a:pt x="238270" y="107876"/>
                  </a:cubicBezTo>
                  <a:cubicBezTo>
                    <a:pt x="245151" y="107876"/>
                    <a:pt x="250613" y="109252"/>
                    <a:pt x="255075" y="112004"/>
                  </a:cubicBezTo>
                  <a:cubicBezTo>
                    <a:pt x="259537" y="114715"/>
                    <a:pt x="262831" y="118510"/>
                    <a:pt x="265041" y="123513"/>
                  </a:cubicBezTo>
                  <a:cubicBezTo>
                    <a:pt x="267251" y="128434"/>
                    <a:pt x="268377" y="134230"/>
                    <a:pt x="268377" y="140860"/>
                  </a:cubicBezTo>
                  <a:close/>
                  <a:moveTo>
                    <a:pt x="220048" y="140860"/>
                  </a:moveTo>
                  <a:cubicBezTo>
                    <a:pt x="220048" y="145698"/>
                    <a:pt x="220673" y="149909"/>
                    <a:pt x="221924" y="153370"/>
                  </a:cubicBezTo>
                  <a:cubicBezTo>
                    <a:pt x="223217" y="156831"/>
                    <a:pt x="225218" y="159542"/>
                    <a:pt x="227845" y="161377"/>
                  </a:cubicBezTo>
                  <a:cubicBezTo>
                    <a:pt x="230556" y="163211"/>
                    <a:pt x="233975" y="164170"/>
                    <a:pt x="238103" y="164170"/>
                  </a:cubicBezTo>
                  <a:cubicBezTo>
                    <a:pt x="242231" y="164170"/>
                    <a:pt x="245776" y="163211"/>
                    <a:pt x="248445" y="161377"/>
                  </a:cubicBezTo>
                  <a:cubicBezTo>
                    <a:pt x="251113" y="159542"/>
                    <a:pt x="253032" y="156831"/>
                    <a:pt x="254283" y="153370"/>
                  </a:cubicBezTo>
                  <a:cubicBezTo>
                    <a:pt x="255534" y="149909"/>
                    <a:pt x="256159" y="145739"/>
                    <a:pt x="256159" y="140860"/>
                  </a:cubicBezTo>
                  <a:cubicBezTo>
                    <a:pt x="256159" y="133605"/>
                    <a:pt x="254783" y="127934"/>
                    <a:pt x="251948" y="123764"/>
                  </a:cubicBezTo>
                  <a:cubicBezTo>
                    <a:pt x="249112" y="119635"/>
                    <a:pt x="244525" y="117551"/>
                    <a:pt x="238187" y="117551"/>
                  </a:cubicBezTo>
                  <a:cubicBezTo>
                    <a:pt x="234017" y="117551"/>
                    <a:pt x="230556" y="118510"/>
                    <a:pt x="227845" y="120344"/>
                  </a:cubicBezTo>
                  <a:cubicBezTo>
                    <a:pt x="225177" y="122179"/>
                    <a:pt x="223217" y="124890"/>
                    <a:pt x="221924" y="128351"/>
                  </a:cubicBezTo>
                  <a:cubicBezTo>
                    <a:pt x="220673" y="131812"/>
                    <a:pt x="220048" y="135982"/>
                    <a:pt x="220048" y="140860"/>
                  </a:cubicBezTo>
                  <a:close/>
                  <a:moveTo>
                    <a:pt x="300235" y="108877"/>
                  </a:moveTo>
                  <a:cubicBezTo>
                    <a:pt x="305865" y="108877"/>
                    <a:pt x="310535" y="109544"/>
                    <a:pt x="314163" y="110962"/>
                  </a:cubicBezTo>
                  <a:cubicBezTo>
                    <a:pt x="317791" y="112338"/>
                    <a:pt x="320543" y="114423"/>
                    <a:pt x="322336" y="117259"/>
                  </a:cubicBezTo>
                  <a:cubicBezTo>
                    <a:pt x="324129" y="120011"/>
                    <a:pt x="325046" y="123513"/>
                    <a:pt x="325046" y="127767"/>
                  </a:cubicBezTo>
                  <a:cubicBezTo>
                    <a:pt x="325046" y="130853"/>
                    <a:pt x="324463" y="133563"/>
                    <a:pt x="323253" y="135773"/>
                  </a:cubicBezTo>
                  <a:cubicBezTo>
                    <a:pt x="322128" y="137983"/>
                    <a:pt x="320585" y="139860"/>
                    <a:pt x="318750" y="141361"/>
                  </a:cubicBezTo>
                  <a:cubicBezTo>
                    <a:pt x="316915" y="142820"/>
                    <a:pt x="314872" y="143988"/>
                    <a:pt x="312745" y="144864"/>
                  </a:cubicBezTo>
                  <a:lnTo>
                    <a:pt x="331176" y="173094"/>
                  </a:lnTo>
                  <a:lnTo>
                    <a:pt x="318249" y="173094"/>
                  </a:lnTo>
                  <a:lnTo>
                    <a:pt x="302862" y="147741"/>
                  </a:lnTo>
                  <a:lnTo>
                    <a:pt x="293522" y="147741"/>
                  </a:lnTo>
                  <a:lnTo>
                    <a:pt x="293522" y="173094"/>
                  </a:lnTo>
                  <a:lnTo>
                    <a:pt x="282013" y="173094"/>
                  </a:lnTo>
                  <a:lnTo>
                    <a:pt x="282013" y="108919"/>
                  </a:lnTo>
                  <a:lnTo>
                    <a:pt x="300277" y="108919"/>
                  </a:lnTo>
                  <a:close/>
                  <a:moveTo>
                    <a:pt x="299526" y="118510"/>
                  </a:moveTo>
                  <a:lnTo>
                    <a:pt x="293522" y="118510"/>
                  </a:lnTo>
                  <a:lnTo>
                    <a:pt x="293522" y="138275"/>
                  </a:lnTo>
                  <a:lnTo>
                    <a:pt x="299902" y="138275"/>
                  </a:lnTo>
                  <a:cubicBezTo>
                    <a:pt x="303112" y="138275"/>
                    <a:pt x="305656" y="137858"/>
                    <a:pt x="307616" y="137107"/>
                  </a:cubicBezTo>
                  <a:cubicBezTo>
                    <a:pt x="309576" y="136357"/>
                    <a:pt x="311035" y="135189"/>
                    <a:pt x="311911" y="133688"/>
                  </a:cubicBezTo>
                  <a:cubicBezTo>
                    <a:pt x="312870" y="132187"/>
                    <a:pt x="313371" y="130310"/>
                    <a:pt x="313371" y="128100"/>
                  </a:cubicBezTo>
                  <a:cubicBezTo>
                    <a:pt x="313371" y="125765"/>
                    <a:pt x="312870" y="123931"/>
                    <a:pt x="311828" y="122513"/>
                  </a:cubicBezTo>
                  <a:cubicBezTo>
                    <a:pt x="310785" y="121053"/>
                    <a:pt x="309284" y="120052"/>
                    <a:pt x="307241" y="119469"/>
                  </a:cubicBezTo>
                  <a:cubicBezTo>
                    <a:pt x="305281" y="118801"/>
                    <a:pt x="302695" y="118468"/>
                    <a:pt x="299526" y="118468"/>
                  </a:cubicBezTo>
                  <a:close/>
                  <a:moveTo>
                    <a:pt x="358364" y="108877"/>
                  </a:moveTo>
                  <a:cubicBezTo>
                    <a:pt x="363994" y="108877"/>
                    <a:pt x="368664" y="109544"/>
                    <a:pt x="372292" y="110962"/>
                  </a:cubicBezTo>
                  <a:cubicBezTo>
                    <a:pt x="375920" y="112338"/>
                    <a:pt x="378672" y="114423"/>
                    <a:pt x="380465" y="117259"/>
                  </a:cubicBezTo>
                  <a:cubicBezTo>
                    <a:pt x="382258" y="120011"/>
                    <a:pt x="383175" y="123513"/>
                    <a:pt x="383175" y="127767"/>
                  </a:cubicBezTo>
                  <a:cubicBezTo>
                    <a:pt x="383175" y="130853"/>
                    <a:pt x="382592" y="133563"/>
                    <a:pt x="381382" y="135773"/>
                  </a:cubicBezTo>
                  <a:cubicBezTo>
                    <a:pt x="380256" y="137983"/>
                    <a:pt x="378713" y="139860"/>
                    <a:pt x="376879" y="141361"/>
                  </a:cubicBezTo>
                  <a:cubicBezTo>
                    <a:pt x="375044" y="142820"/>
                    <a:pt x="373001" y="143988"/>
                    <a:pt x="370874" y="144864"/>
                  </a:cubicBezTo>
                  <a:lnTo>
                    <a:pt x="389305" y="173094"/>
                  </a:lnTo>
                  <a:lnTo>
                    <a:pt x="376378" y="173094"/>
                  </a:lnTo>
                  <a:lnTo>
                    <a:pt x="360991" y="147741"/>
                  </a:lnTo>
                  <a:lnTo>
                    <a:pt x="351650" y="147741"/>
                  </a:lnTo>
                  <a:lnTo>
                    <a:pt x="351650" y="173094"/>
                  </a:lnTo>
                  <a:lnTo>
                    <a:pt x="340141" y="173094"/>
                  </a:lnTo>
                  <a:lnTo>
                    <a:pt x="340141" y="108919"/>
                  </a:lnTo>
                  <a:lnTo>
                    <a:pt x="358406" y="108919"/>
                  </a:lnTo>
                  <a:close/>
                  <a:moveTo>
                    <a:pt x="357655" y="118510"/>
                  </a:moveTo>
                  <a:lnTo>
                    <a:pt x="351650" y="118510"/>
                  </a:lnTo>
                  <a:lnTo>
                    <a:pt x="351650" y="138275"/>
                  </a:lnTo>
                  <a:lnTo>
                    <a:pt x="358031" y="138275"/>
                  </a:lnTo>
                  <a:cubicBezTo>
                    <a:pt x="361242" y="138275"/>
                    <a:pt x="363785" y="137858"/>
                    <a:pt x="365745" y="137107"/>
                  </a:cubicBezTo>
                  <a:cubicBezTo>
                    <a:pt x="367705" y="136357"/>
                    <a:pt x="369164" y="135189"/>
                    <a:pt x="370040" y="133688"/>
                  </a:cubicBezTo>
                  <a:cubicBezTo>
                    <a:pt x="370999" y="132187"/>
                    <a:pt x="371499" y="130310"/>
                    <a:pt x="371499" y="128100"/>
                  </a:cubicBezTo>
                  <a:cubicBezTo>
                    <a:pt x="371499" y="125765"/>
                    <a:pt x="370999" y="123931"/>
                    <a:pt x="369957" y="122513"/>
                  </a:cubicBezTo>
                  <a:cubicBezTo>
                    <a:pt x="368914" y="121053"/>
                    <a:pt x="367413" y="120052"/>
                    <a:pt x="365370" y="119469"/>
                  </a:cubicBezTo>
                  <a:cubicBezTo>
                    <a:pt x="363410" y="118801"/>
                    <a:pt x="360825" y="118468"/>
                    <a:pt x="357655" y="118468"/>
                  </a:cubicBezTo>
                  <a:close/>
                  <a:moveTo>
                    <a:pt x="455607" y="140860"/>
                  </a:moveTo>
                  <a:cubicBezTo>
                    <a:pt x="455607" y="145864"/>
                    <a:pt x="454982" y="150326"/>
                    <a:pt x="453731" y="154454"/>
                  </a:cubicBezTo>
                  <a:cubicBezTo>
                    <a:pt x="452521" y="158458"/>
                    <a:pt x="450686" y="161960"/>
                    <a:pt x="448143" y="164879"/>
                  </a:cubicBezTo>
                  <a:cubicBezTo>
                    <a:pt x="445683" y="167798"/>
                    <a:pt x="442514" y="170050"/>
                    <a:pt x="438719" y="171635"/>
                  </a:cubicBezTo>
                  <a:cubicBezTo>
                    <a:pt x="434924" y="173219"/>
                    <a:pt x="430504" y="173970"/>
                    <a:pt x="425417" y="173970"/>
                  </a:cubicBezTo>
                  <a:cubicBezTo>
                    <a:pt x="420330" y="173970"/>
                    <a:pt x="415742" y="173219"/>
                    <a:pt x="411948" y="171635"/>
                  </a:cubicBezTo>
                  <a:cubicBezTo>
                    <a:pt x="408153" y="170008"/>
                    <a:pt x="405068" y="167757"/>
                    <a:pt x="402607" y="164879"/>
                  </a:cubicBezTo>
                  <a:cubicBezTo>
                    <a:pt x="400147" y="161960"/>
                    <a:pt x="398271" y="158458"/>
                    <a:pt x="397019" y="154371"/>
                  </a:cubicBezTo>
                  <a:cubicBezTo>
                    <a:pt x="395810" y="150284"/>
                    <a:pt x="395227" y="145781"/>
                    <a:pt x="395227" y="140777"/>
                  </a:cubicBezTo>
                  <a:cubicBezTo>
                    <a:pt x="395227" y="134105"/>
                    <a:pt x="396311" y="128309"/>
                    <a:pt x="398479" y="123430"/>
                  </a:cubicBezTo>
                  <a:cubicBezTo>
                    <a:pt x="400689" y="118551"/>
                    <a:pt x="404025" y="114715"/>
                    <a:pt x="408445" y="112004"/>
                  </a:cubicBezTo>
                  <a:cubicBezTo>
                    <a:pt x="412949" y="109252"/>
                    <a:pt x="418662" y="107876"/>
                    <a:pt x="425542" y="107876"/>
                  </a:cubicBezTo>
                  <a:cubicBezTo>
                    <a:pt x="432422" y="107876"/>
                    <a:pt x="437885" y="109252"/>
                    <a:pt x="442347" y="112004"/>
                  </a:cubicBezTo>
                  <a:cubicBezTo>
                    <a:pt x="446809" y="114715"/>
                    <a:pt x="450103" y="118510"/>
                    <a:pt x="452313" y="123513"/>
                  </a:cubicBezTo>
                  <a:cubicBezTo>
                    <a:pt x="454523" y="128434"/>
                    <a:pt x="455649" y="134230"/>
                    <a:pt x="455649" y="140860"/>
                  </a:cubicBezTo>
                  <a:close/>
                  <a:moveTo>
                    <a:pt x="407319" y="140860"/>
                  </a:moveTo>
                  <a:cubicBezTo>
                    <a:pt x="407319" y="145698"/>
                    <a:pt x="407945" y="149909"/>
                    <a:pt x="409196" y="153370"/>
                  </a:cubicBezTo>
                  <a:cubicBezTo>
                    <a:pt x="410488" y="156831"/>
                    <a:pt x="412490" y="159542"/>
                    <a:pt x="415117" y="161377"/>
                  </a:cubicBezTo>
                  <a:cubicBezTo>
                    <a:pt x="417827" y="163211"/>
                    <a:pt x="421247" y="164170"/>
                    <a:pt x="425375" y="164170"/>
                  </a:cubicBezTo>
                  <a:cubicBezTo>
                    <a:pt x="429503" y="164170"/>
                    <a:pt x="433048" y="163211"/>
                    <a:pt x="435716" y="161377"/>
                  </a:cubicBezTo>
                  <a:cubicBezTo>
                    <a:pt x="438385" y="159542"/>
                    <a:pt x="440303" y="156831"/>
                    <a:pt x="441555" y="153370"/>
                  </a:cubicBezTo>
                  <a:cubicBezTo>
                    <a:pt x="442805" y="149909"/>
                    <a:pt x="443431" y="145739"/>
                    <a:pt x="443431" y="140860"/>
                  </a:cubicBezTo>
                  <a:cubicBezTo>
                    <a:pt x="443431" y="133605"/>
                    <a:pt x="442055" y="127934"/>
                    <a:pt x="439219" y="123764"/>
                  </a:cubicBezTo>
                  <a:cubicBezTo>
                    <a:pt x="436384" y="119635"/>
                    <a:pt x="431797" y="117551"/>
                    <a:pt x="425459" y="117551"/>
                  </a:cubicBezTo>
                  <a:cubicBezTo>
                    <a:pt x="421289" y="117551"/>
                    <a:pt x="417827" y="118510"/>
                    <a:pt x="415117" y="120344"/>
                  </a:cubicBezTo>
                  <a:cubicBezTo>
                    <a:pt x="412448" y="122179"/>
                    <a:pt x="410488" y="124890"/>
                    <a:pt x="409196" y="128351"/>
                  </a:cubicBezTo>
                  <a:cubicBezTo>
                    <a:pt x="407945" y="131812"/>
                    <a:pt x="407319" y="135982"/>
                    <a:pt x="407319" y="140860"/>
                  </a:cubicBezTo>
                  <a:close/>
                  <a:moveTo>
                    <a:pt x="545261" y="108877"/>
                  </a:moveTo>
                  <a:lnTo>
                    <a:pt x="528623" y="173052"/>
                  </a:lnTo>
                  <a:lnTo>
                    <a:pt x="515946" y="173052"/>
                  </a:lnTo>
                  <a:lnTo>
                    <a:pt x="505772" y="136190"/>
                  </a:lnTo>
                  <a:cubicBezTo>
                    <a:pt x="505521" y="135273"/>
                    <a:pt x="505229" y="134147"/>
                    <a:pt x="504979" y="132854"/>
                  </a:cubicBezTo>
                  <a:cubicBezTo>
                    <a:pt x="504646" y="131561"/>
                    <a:pt x="504353" y="130185"/>
                    <a:pt x="503978" y="128809"/>
                  </a:cubicBezTo>
                  <a:cubicBezTo>
                    <a:pt x="503645" y="127392"/>
                    <a:pt x="503394" y="126057"/>
                    <a:pt x="503186" y="124848"/>
                  </a:cubicBezTo>
                  <a:cubicBezTo>
                    <a:pt x="502936" y="123597"/>
                    <a:pt x="502769" y="122638"/>
                    <a:pt x="502728" y="122054"/>
                  </a:cubicBezTo>
                  <a:cubicBezTo>
                    <a:pt x="502644" y="122638"/>
                    <a:pt x="502519" y="123597"/>
                    <a:pt x="502268" y="124848"/>
                  </a:cubicBezTo>
                  <a:cubicBezTo>
                    <a:pt x="502019" y="126057"/>
                    <a:pt x="501726" y="127350"/>
                    <a:pt x="501476" y="128809"/>
                  </a:cubicBezTo>
                  <a:cubicBezTo>
                    <a:pt x="501143" y="130185"/>
                    <a:pt x="500851" y="131561"/>
                    <a:pt x="500559" y="132938"/>
                  </a:cubicBezTo>
                  <a:cubicBezTo>
                    <a:pt x="500225" y="134230"/>
                    <a:pt x="499934" y="135398"/>
                    <a:pt x="499641" y="136357"/>
                  </a:cubicBezTo>
                  <a:lnTo>
                    <a:pt x="489759" y="173052"/>
                  </a:lnTo>
                  <a:lnTo>
                    <a:pt x="476999" y="173052"/>
                  </a:lnTo>
                  <a:lnTo>
                    <a:pt x="460444" y="108877"/>
                  </a:lnTo>
                  <a:lnTo>
                    <a:pt x="471953" y="108877"/>
                  </a:lnTo>
                  <a:lnTo>
                    <a:pt x="480752" y="145447"/>
                  </a:lnTo>
                  <a:cubicBezTo>
                    <a:pt x="481002" y="146657"/>
                    <a:pt x="481336" y="147949"/>
                    <a:pt x="481669" y="149409"/>
                  </a:cubicBezTo>
                  <a:cubicBezTo>
                    <a:pt x="481919" y="150785"/>
                    <a:pt x="482253" y="152244"/>
                    <a:pt x="482587" y="153704"/>
                  </a:cubicBezTo>
                  <a:cubicBezTo>
                    <a:pt x="482837" y="155163"/>
                    <a:pt x="483129" y="156581"/>
                    <a:pt x="483379" y="157999"/>
                  </a:cubicBezTo>
                  <a:cubicBezTo>
                    <a:pt x="483587" y="159375"/>
                    <a:pt x="483796" y="160626"/>
                    <a:pt x="483921" y="161668"/>
                  </a:cubicBezTo>
                  <a:cubicBezTo>
                    <a:pt x="484004" y="160543"/>
                    <a:pt x="484171" y="159292"/>
                    <a:pt x="484463" y="157874"/>
                  </a:cubicBezTo>
                  <a:cubicBezTo>
                    <a:pt x="484671" y="156456"/>
                    <a:pt x="484964" y="154997"/>
                    <a:pt x="485255" y="153579"/>
                  </a:cubicBezTo>
                  <a:cubicBezTo>
                    <a:pt x="485506" y="152078"/>
                    <a:pt x="485839" y="150660"/>
                    <a:pt x="486173" y="149367"/>
                  </a:cubicBezTo>
                  <a:cubicBezTo>
                    <a:pt x="486423" y="147991"/>
                    <a:pt x="486756" y="146823"/>
                    <a:pt x="487090" y="145864"/>
                  </a:cubicBezTo>
                  <a:lnTo>
                    <a:pt x="497140" y="108835"/>
                  </a:lnTo>
                  <a:lnTo>
                    <a:pt x="508273" y="108835"/>
                  </a:lnTo>
                  <a:lnTo>
                    <a:pt x="518531" y="145948"/>
                  </a:lnTo>
                  <a:cubicBezTo>
                    <a:pt x="518782" y="146990"/>
                    <a:pt x="519115" y="148158"/>
                    <a:pt x="519449" y="149534"/>
                  </a:cubicBezTo>
                  <a:cubicBezTo>
                    <a:pt x="519824" y="150827"/>
                    <a:pt x="520116" y="152286"/>
                    <a:pt x="520450" y="153746"/>
                  </a:cubicBezTo>
                  <a:cubicBezTo>
                    <a:pt x="520700" y="155205"/>
                    <a:pt x="520991" y="156581"/>
                    <a:pt x="521158" y="157957"/>
                  </a:cubicBezTo>
                  <a:cubicBezTo>
                    <a:pt x="521367" y="159333"/>
                    <a:pt x="521617" y="160584"/>
                    <a:pt x="521784" y="161627"/>
                  </a:cubicBezTo>
                  <a:cubicBezTo>
                    <a:pt x="521951" y="160126"/>
                    <a:pt x="522201" y="158416"/>
                    <a:pt x="522493" y="156498"/>
                  </a:cubicBezTo>
                  <a:cubicBezTo>
                    <a:pt x="522868" y="154579"/>
                    <a:pt x="523202" y="152620"/>
                    <a:pt x="523660" y="150660"/>
                  </a:cubicBezTo>
                  <a:cubicBezTo>
                    <a:pt x="524119" y="148700"/>
                    <a:pt x="524578" y="146949"/>
                    <a:pt x="524911" y="145364"/>
                  </a:cubicBezTo>
                  <a:lnTo>
                    <a:pt x="533710" y="108794"/>
                  </a:lnTo>
                  <a:lnTo>
                    <a:pt x="545219" y="108794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42" name="Graphic 5">
            <a:extLst>
              <a:ext uri="{FF2B5EF4-FFF2-40B4-BE49-F238E27FC236}">
                <a16:creationId xmlns:a16="http://schemas.microsoft.com/office/drawing/2014/main" id="{0AFBFC09-6C37-6464-0295-EBAD3466126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491503" y="4904510"/>
            <a:ext cx="1188157" cy="750451"/>
            <a:chOff x="5721769" y="1603514"/>
            <a:chExt cx="854044" cy="539422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6779B69-B4B4-0039-2EDA-9BED95D236A7}"/>
                </a:ext>
              </a:extLst>
            </p:cNvPr>
            <p:cNvSpPr/>
            <p:nvPr/>
          </p:nvSpPr>
          <p:spPr>
            <a:xfrm>
              <a:off x="5721769" y="1603514"/>
              <a:ext cx="854044" cy="539422"/>
            </a:xfrm>
            <a:custGeom>
              <a:avLst/>
              <a:gdLst>
                <a:gd name="connsiteX0" fmla="*/ 0 w 854044"/>
                <a:gd name="connsiteY0" fmla="*/ 0 h 539422"/>
                <a:gd name="connsiteX1" fmla="*/ 854045 w 854044"/>
                <a:gd name="connsiteY1" fmla="*/ 0 h 539422"/>
                <a:gd name="connsiteX2" fmla="*/ 854045 w 854044"/>
                <a:gd name="connsiteY2" fmla="*/ 539423 h 539422"/>
                <a:gd name="connsiteX3" fmla="*/ 0 w 854044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044" h="539422">
                  <a:moveTo>
                    <a:pt x="0" y="0"/>
                  </a:moveTo>
                  <a:lnTo>
                    <a:pt x="854045" y="0"/>
                  </a:lnTo>
                  <a:lnTo>
                    <a:pt x="854045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D0B48D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9121A18-EC1A-45D6-4730-6CF3F152322B}"/>
                </a:ext>
              </a:extLst>
            </p:cNvPr>
            <p:cNvSpPr/>
            <p:nvPr/>
          </p:nvSpPr>
          <p:spPr>
            <a:xfrm>
              <a:off x="5793701" y="1898120"/>
              <a:ext cx="720773" cy="173802"/>
            </a:xfrm>
            <a:custGeom>
              <a:avLst/>
              <a:gdLst>
                <a:gd name="connsiteX0" fmla="*/ 27688 w 720773"/>
                <a:gd name="connsiteY0" fmla="*/ 834 h 173802"/>
                <a:gd name="connsiteX1" fmla="*/ 41699 w 720773"/>
                <a:gd name="connsiteY1" fmla="*/ 2460 h 173802"/>
                <a:gd name="connsiteX2" fmla="*/ 50164 w 720773"/>
                <a:gd name="connsiteY2" fmla="*/ 7506 h 173802"/>
                <a:gd name="connsiteX3" fmla="*/ 53041 w 720773"/>
                <a:gd name="connsiteY3" fmla="*/ 16930 h 173802"/>
                <a:gd name="connsiteX4" fmla="*/ 51791 w 720773"/>
                <a:gd name="connsiteY4" fmla="*/ 23602 h 173802"/>
                <a:gd name="connsiteX5" fmla="*/ 48121 w 720773"/>
                <a:gd name="connsiteY5" fmla="*/ 28439 h 173802"/>
                <a:gd name="connsiteX6" fmla="*/ 42283 w 720773"/>
                <a:gd name="connsiteY6" fmla="*/ 30941 h 173802"/>
                <a:gd name="connsiteX7" fmla="*/ 42283 w 720773"/>
                <a:gd name="connsiteY7" fmla="*/ 31400 h 173802"/>
                <a:gd name="connsiteX8" fmla="*/ 48663 w 720773"/>
                <a:gd name="connsiteY8" fmla="*/ 33735 h 173802"/>
                <a:gd name="connsiteX9" fmla="*/ 53167 w 720773"/>
                <a:gd name="connsiteY9" fmla="*/ 38489 h 173802"/>
                <a:gd name="connsiteX10" fmla="*/ 54876 w 720773"/>
                <a:gd name="connsiteY10" fmla="*/ 46578 h 173802"/>
                <a:gd name="connsiteX11" fmla="*/ 52082 w 720773"/>
                <a:gd name="connsiteY11" fmla="*/ 56544 h 173802"/>
                <a:gd name="connsiteX12" fmla="*/ 44076 w 720773"/>
                <a:gd name="connsiteY12" fmla="*/ 62841 h 173802"/>
                <a:gd name="connsiteX13" fmla="*/ 31858 w 720773"/>
                <a:gd name="connsiteY13" fmla="*/ 65009 h 173802"/>
                <a:gd name="connsiteX14" fmla="*/ 8382 w 720773"/>
                <a:gd name="connsiteY14" fmla="*/ 65009 h 173802"/>
                <a:gd name="connsiteX15" fmla="*/ 8382 w 720773"/>
                <a:gd name="connsiteY15" fmla="*/ 834 h 173802"/>
                <a:gd name="connsiteX16" fmla="*/ 27730 w 720773"/>
                <a:gd name="connsiteY16" fmla="*/ 834 h 173802"/>
                <a:gd name="connsiteX17" fmla="*/ 29190 w 720773"/>
                <a:gd name="connsiteY17" fmla="*/ 26979 h 173802"/>
                <a:gd name="connsiteX18" fmla="*/ 38530 w 720773"/>
                <a:gd name="connsiteY18" fmla="*/ 24811 h 173802"/>
                <a:gd name="connsiteX19" fmla="*/ 41157 w 720773"/>
                <a:gd name="connsiteY19" fmla="*/ 18431 h 173802"/>
                <a:gd name="connsiteX20" fmla="*/ 38113 w 720773"/>
                <a:gd name="connsiteY20" fmla="*/ 12218 h 173802"/>
                <a:gd name="connsiteX21" fmla="*/ 28314 w 720773"/>
                <a:gd name="connsiteY21" fmla="*/ 10341 h 173802"/>
                <a:gd name="connsiteX22" fmla="*/ 19849 w 720773"/>
                <a:gd name="connsiteY22" fmla="*/ 10341 h 173802"/>
                <a:gd name="connsiteX23" fmla="*/ 19849 w 720773"/>
                <a:gd name="connsiteY23" fmla="*/ 26979 h 173802"/>
                <a:gd name="connsiteX24" fmla="*/ 29190 w 720773"/>
                <a:gd name="connsiteY24" fmla="*/ 26979 h 173802"/>
                <a:gd name="connsiteX25" fmla="*/ 19849 w 720773"/>
                <a:gd name="connsiteY25" fmla="*/ 36237 h 173802"/>
                <a:gd name="connsiteX26" fmla="*/ 19849 w 720773"/>
                <a:gd name="connsiteY26" fmla="*/ 55377 h 173802"/>
                <a:gd name="connsiteX27" fmla="*/ 30274 w 720773"/>
                <a:gd name="connsiteY27" fmla="*/ 55377 h 173802"/>
                <a:gd name="connsiteX28" fmla="*/ 39990 w 720773"/>
                <a:gd name="connsiteY28" fmla="*/ 52666 h 173802"/>
                <a:gd name="connsiteX29" fmla="*/ 42784 w 720773"/>
                <a:gd name="connsiteY29" fmla="*/ 45494 h 173802"/>
                <a:gd name="connsiteX30" fmla="*/ 41616 w 720773"/>
                <a:gd name="connsiteY30" fmla="*/ 40532 h 173802"/>
                <a:gd name="connsiteX31" fmla="*/ 37571 w 720773"/>
                <a:gd name="connsiteY31" fmla="*/ 37404 h 173802"/>
                <a:gd name="connsiteX32" fmla="*/ 29732 w 720773"/>
                <a:gd name="connsiteY32" fmla="*/ 36237 h 173802"/>
                <a:gd name="connsiteX33" fmla="*/ 19849 w 720773"/>
                <a:gd name="connsiteY33" fmla="*/ 36237 h 173802"/>
                <a:gd name="connsiteX34" fmla="*/ 104540 w 720773"/>
                <a:gd name="connsiteY34" fmla="*/ 65009 h 173802"/>
                <a:gd name="connsiteX35" fmla="*/ 68053 w 720773"/>
                <a:gd name="connsiteY35" fmla="*/ 65009 h 173802"/>
                <a:gd name="connsiteX36" fmla="*/ 68053 w 720773"/>
                <a:gd name="connsiteY36" fmla="*/ 834 h 173802"/>
                <a:gd name="connsiteX37" fmla="*/ 104540 w 720773"/>
                <a:gd name="connsiteY37" fmla="*/ 834 h 173802"/>
                <a:gd name="connsiteX38" fmla="*/ 104540 w 720773"/>
                <a:gd name="connsiteY38" fmla="*/ 10467 h 173802"/>
                <a:gd name="connsiteX39" fmla="*/ 79562 w 720773"/>
                <a:gd name="connsiteY39" fmla="*/ 10467 h 173802"/>
                <a:gd name="connsiteX40" fmla="*/ 79562 w 720773"/>
                <a:gd name="connsiteY40" fmla="*/ 26813 h 173802"/>
                <a:gd name="connsiteX41" fmla="*/ 102955 w 720773"/>
                <a:gd name="connsiteY41" fmla="*/ 26813 h 173802"/>
                <a:gd name="connsiteX42" fmla="*/ 102955 w 720773"/>
                <a:gd name="connsiteY42" fmla="*/ 36445 h 173802"/>
                <a:gd name="connsiteX43" fmla="*/ 79562 w 720773"/>
                <a:gd name="connsiteY43" fmla="*/ 36445 h 173802"/>
                <a:gd name="connsiteX44" fmla="*/ 79562 w 720773"/>
                <a:gd name="connsiteY44" fmla="*/ 55335 h 173802"/>
                <a:gd name="connsiteX45" fmla="*/ 104540 w 720773"/>
                <a:gd name="connsiteY45" fmla="*/ 55335 h 173802"/>
                <a:gd name="connsiteX46" fmla="*/ 104540 w 720773"/>
                <a:gd name="connsiteY46" fmla="*/ 65051 h 173802"/>
                <a:gd name="connsiteX47" fmla="*/ 141194 w 720773"/>
                <a:gd name="connsiteY47" fmla="*/ 65009 h 173802"/>
                <a:gd name="connsiteX48" fmla="*/ 129685 w 720773"/>
                <a:gd name="connsiteY48" fmla="*/ 65009 h 173802"/>
                <a:gd name="connsiteX49" fmla="*/ 129685 w 720773"/>
                <a:gd name="connsiteY49" fmla="*/ 10508 h 173802"/>
                <a:gd name="connsiteX50" fmla="*/ 111254 w 720773"/>
                <a:gd name="connsiteY50" fmla="*/ 10508 h 173802"/>
                <a:gd name="connsiteX51" fmla="*/ 111254 w 720773"/>
                <a:gd name="connsiteY51" fmla="*/ 792 h 173802"/>
                <a:gd name="connsiteX52" fmla="*/ 159625 w 720773"/>
                <a:gd name="connsiteY52" fmla="*/ 792 h 173802"/>
                <a:gd name="connsiteX53" fmla="*/ 159625 w 720773"/>
                <a:gd name="connsiteY53" fmla="*/ 10508 h 173802"/>
                <a:gd name="connsiteX54" fmla="*/ 141194 w 720773"/>
                <a:gd name="connsiteY54" fmla="*/ 10508 h 173802"/>
                <a:gd name="connsiteX55" fmla="*/ 141194 w 720773"/>
                <a:gd name="connsiteY55" fmla="*/ 65009 h 173802"/>
                <a:gd name="connsiteX56" fmla="*/ 194235 w 720773"/>
                <a:gd name="connsiteY56" fmla="*/ 65009 h 173802"/>
                <a:gd name="connsiteX57" fmla="*/ 182726 w 720773"/>
                <a:gd name="connsiteY57" fmla="*/ 65009 h 173802"/>
                <a:gd name="connsiteX58" fmla="*/ 182726 w 720773"/>
                <a:gd name="connsiteY58" fmla="*/ 10508 h 173802"/>
                <a:gd name="connsiteX59" fmla="*/ 164296 w 720773"/>
                <a:gd name="connsiteY59" fmla="*/ 10508 h 173802"/>
                <a:gd name="connsiteX60" fmla="*/ 164296 w 720773"/>
                <a:gd name="connsiteY60" fmla="*/ 792 h 173802"/>
                <a:gd name="connsiteX61" fmla="*/ 212667 w 720773"/>
                <a:gd name="connsiteY61" fmla="*/ 792 h 173802"/>
                <a:gd name="connsiteX62" fmla="*/ 212667 w 720773"/>
                <a:gd name="connsiteY62" fmla="*/ 10508 h 173802"/>
                <a:gd name="connsiteX63" fmla="*/ 194235 w 720773"/>
                <a:gd name="connsiteY63" fmla="*/ 10508 h 173802"/>
                <a:gd name="connsiteX64" fmla="*/ 194235 w 720773"/>
                <a:gd name="connsiteY64" fmla="*/ 65009 h 173802"/>
                <a:gd name="connsiteX65" fmla="*/ 258995 w 720773"/>
                <a:gd name="connsiteY65" fmla="*/ 65009 h 173802"/>
                <a:gd name="connsiteX66" fmla="*/ 222508 w 720773"/>
                <a:gd name="connsiteY66" fmla="*/ 65009 h 173802"/>
                <a:gd name="connsiteX67" fmla="*/ 222508 w 720773"/>
                <a:gd name="connsiteY67" fmla="*/ 834 h 173802"/>
                <a:gd name="connsiteX68" fmla="*/ 258995 w 720773"/>
                <a:gd name="connsiteY68" fmla="*/ 834 h 173802"/>
                <a:gd name="connsiteX69" fmla="*/ 258995 w 720773"/>
                <a:gd name="connsiteY69" fmla="*/ 10467 h 173802"/>
                <a:gd name="connsiteX70" fmla="*/ 234017 w 720773"/>
                <a:gd name="connsiteY70" fmla="*/ 10467 h 173802"/>
                <a:gd name="connsiteX71" fmla="*/ 234017 w 720773"/>
                <a:gd name="connsiteY71" fmla="*/ 26813 h 173802"/>
                <a:gd name="connsiteX72" fmla="*/ 257410 w 720773"/>
                <a:gd name="connsiteY72" fmla="*/ 26813 h 173802"/>
                <a:gd name="connsiteX73" fmla="*/ 257410 w 720773"/>
                <a:gd name="connsiteY73" fmla="*/ 36445 h 173802"/>
                <a:gd name="connsiteX74" fmla="*/ 234017 w 720773"/>
                <a:gd name="connsiteY74" fmla="*/ 36445 h 173802"/>
                <a:gd name="connsiteX75" fmla="*/ 234017 w 720773"/>
                <a:gd name="connsiteY75" fmla="*/ 55335 h 173802"/>
                <a:gd name="connsiteX76" fmla="*/ 258995 w 720773"/>
                <a:gd name="connsiteY76" fmla="*/ 55335 h 173802"/>
                <a:gd name="connsiteX77" fmla="*/ 258995 w 720773"/>
                <a:gd name="connsiteY77" fmla="*/ 65051 h 173802"/>
                <a:gd name="connsiteX78" fmla="*/ 290853 w 720773"/>
                <a:gd name="connsiteY78" fmla="*/ 834 h 173802"/>
                <a:gd name="connsiteX79" fmla="*/ 304780 w 720773"/>
                <a:gd name="connsiteY79" fmla="*/ 2919 h 173802"/>
                <a:gd name="connsiteX80" fmla="*/ 312954 w 720773"/>
                <a:gd name="connsiteY80" fmla="*/ 9216 h 173802"/>
                <a:gd name="connsiteX81" fmla="*/ 315664 w 720773"/>
                <a:gd name="connsiteY81" fmla="*/ 19724 h 173802"/>
                <a:gd name="connsiteX82" fmla="*/ 313871 w 720773"/>
                <a:gd name="connsiteY82" fmla="*/ 27730 h 173802"/>
                <a:gd name="connsiteX83" fmla="*/ 309367 w 720773"/>
                <a:gd name="connsiteY83" fmla="*/ 33318 h 173802"/>
                <a:gd name="connsiteX84" fmla="*/ 303363 w 720773"/>
                <a:gd name="connsiteY84" fmla="*/ 36821 h 173802"/>
                <a:gd name="connsiteX85" fmla="*/ 321794 w 720773"/>
                <a:gd name="connsiteY85" fmla="*/ 65051 h 173802"/>
                <a:gd name="connsiteX86" fmla="*/ 308867 w 720773"/>
                <a:gd name="connsiteY86" fmla="*/ 65051 h 173802"/>
                <a:gd name="connsiteX87" fmla="*/ 293480 w 720773"/>
                <a:gd name="connsiteY87" fmla="*/ 39698 h 173802"/>
                <a:gd name="connsiteX88" fmla="*/ 284139 w 720773"/>
                <a:gd name="connsiteY88" fmla="*/ 39698 h 173802"/>
                <a:gd name="connsiteX89" fmla="*/ 284139 w 720773"/>
                <a:gd name="connsiteY89" fmla="*/ 65051 h 173802"/>
                <a:gd name="connsiteX90" fmla="*/ 272630 w 720773"/>
                <a:gd name="connsiteY90" fmla="*/ 65051 h 173802"/>
                <a:gd name="connsiteX91" fmla="*/ 272630 w 720773"/>
                <a:gd name="connsiteY91" fmla="*/ 876 h 173802"/>
                <a:gd name="connsiteX92" fmla="*/ 290895 w 720773"/>
                <a:gd name="connsiteY92" fmla="*/ 876 h 173802"/>
                <a:gd name="connsiteX93" fmla="*/ 290144 w 720773"/>
                <a:gd name="connsiteY93" fmla="*/ 10467 h 173802"/>
                <a:gd name="connsiteX94" fmla="*/ 284139 w 720773"/>
                <a:gd name="connsiteY94" fmla="*/ 10467 h 173802"/>
                <a:gd name="connsiteX95" fmla="*/ 284139 w 720773"/>
                <a:gd name="connsiteY95" fmla="*/ 30232 h 173802"/>
                <a:gd name="connsiteX96" fmla="*/ 290520 w 720773"/>
                <a:gd name="connsiteY96" fmla="*/ 30232 h 173802"/>
                <a:gd name="connsiteX97" fmla="*/ 298234 w 720773"/>
                <a:gd name="connsiteY97" fmla="*/ 29064 h 173802"/>
                <a:gd name="connsiteX98" fmla="*/ 302529 w 720773"/>
                <a:gd name="connsiteY98" fmla="*/ 25645 h 173802"/>
                <a:gd name="connsiteX99" fmla="*/ 303947 w 720773"/>
                <a:gd name="connsiteY99" fmla="*/ 20057 h 173802"/>
                <a:gd name="connsiteX100" fmla="*/ 302404 w 720773"/>
                <a:gd name="connsiteY100" fmla="*/ 14470 h 173802"/>
                <a:gd name="connsiteX101" fmla="*/ 297817 w 720773"/>
                <a:gd name="connsiteY101" fmla="*/ 11426 h 173802"/>
                <a:gd name="connsiteX102" fmla="*/ 290102 w 720773"/>
                <a:gd name="connsiteY102" fmla="*/ 10425 h 173802"/>
                <a:gd name="connsiteX103" fmla="*/ 406569 w 720773"/>
                <a:gd name="connsiteY103" fmla="*/ 32275 h 173802"/>
                <a:gd name="connsiteX104" fmla="*/ 402440 w 720773"/>
                <a:gd name="connsiteY104" fmla="*/ 50331 h 173802"/>
                <a:gd name="connsiteX105" fmla="*/ 390681 w 720773"/>
                <a:gd name="connsiteY105" fmla="*/ 61298 h 173802"/>
                <a:gd name="connsiteX106" fmla="*/ 372167 w 720773"/>
                <a:gd name="connsiteY106" fmla="*/ 64968 h 173802"/>
                <a:gd name="connsiteX107" fmla="*/ 354111 w 720773"/>
                <a:gd name="connsiteY107" fmla="*/ 64968 h 173802"/>
                <a:gd name="connsiteX108" fmla="*/ 354111 w 720773"/>
                <a:gd name="connsiteY108" fmla="*/ 792 h 173802"/>
                <a:gd name="connsiteX109" fmla="*/ 374085 w 720773"/>
                <a:gd name="connsiteY109" fmla="*/ 792 h 173802"/>
                <a:gd name="connsiteX110" fmla="*/ 391348 w 720773"/>
                <a:gd name="connsiteY110" fmla="*/ 4378 h 173802"/>
                <a:gd name="connsiteX111" fmla="*/ 402566 w 720773"/>
                <a:gd name="connsiteY111" fmla="*/ 14970 h 173802"/>
                <a:gd name="connsiteX112" fmla="*/ 406610 w 720773"/>
                <a:gd name="connsiteY112" fmla="*/ 32234 h 173802"/>
                <a:gd name="connsiteX113" fmla="*/ 394518 w 720773"/>
                <a:gd name="connsiteY113" fmla="*/ 32651 h 173802"/>
                <a:gd name="connsiteX114" fmla="*/ 392183 w 720773"/>
                <a:gd name="connsiteY114" fmla="*/ 20057 h 173802"/>
                <a:gd name="connsiteX115" fmla="*/ 385260 w 720773"/>
                <a:gd name="connsiteY115" fmla="*/ 12760 h 173802"/>
                <a:gd name="connsiteX116" fmla="*/ 374043 w 720773"/>
                <a:gd name="connsiteY116" fmla="*/ 10341 h 173802"/>
                <a:gd name="connsiteX117" fmla="*/ 365578 w 720773"/>
                <a:gd name="connsiteY117" fmla="*/ 10341 h 173802"/>
                <a:gd name="connsiteX118" fmla="*/ 365578 w 720773"/>
                <a:gd name="connsiteY118" fmla="*/ 55377 h 173802"/>
                <a:gd name="connsiteX119" fmla="*/ 372500 w 720773"/>
                <a:gd name="connsiteY119" fmla="*/ 55377 h 173802"/>
                <a:gd name="connsiteX120" fmla="*/ 389055 w 720773"/>
                <a:gd name="connsiteY120" fmla="*/ 49706 h 173802"/>
                <a:gd name="connsiteX121" fmla="*/ 394559 w 720773"/>
                <a:gd name="connsiteY121" fmla="*/ 32609 h 173802"/>
                <a:gd name="connsiteX122" fmla="*/ 442013 w 720773"/>
                <a:gd name="connsiteY122" fmla="*/ 65009 h 173802"/>
                <a:gd name="connsiteX123" fmla="*/ 415034 w 720773"/>
                <a:gd name="connsiteY123" fmla="*/ 65009 h 173802"/>
                <a:gd name="connsiteX124" fmla="*/ 415034 w 720773"/>
                <a:gd name="connsiteY124" fmla="*/ 58463 h 173802"/>
                <a:gd name="connsiteX125" fmla="*/ 422748 w 720773"/>
                <a:gd name="connsiteY125" fmla="*/ 55585 h 173802"/>
                <a:gd name="connsiteX126" fmla="*/ 422748 w 720773"/>
                <a:gd name="connsiteY126" fmla="*/ 10383 h 173802"/>
                <a:gd name="connsiteX127" fmla="*/ 415034 w 720773"/>
                <a:gd name="connsiteY127" fmla="*/ 7422 h 173802"/>
                <a:gd name="connsiteX128" fmla="*/ 415034 w 720773"/>
                <a:gd name="connsiteY128" fmla="*/ 876 h 173802"/>
                <a:gd name="connsiteX129" fmla="*/ 442013 w 720773"/>
                <a:gd name="connsiteY129" fmla="*/ 876 h 173802"/>
                <a:gd name="connsiteX130" fmla="*/ 442013 w 720773"/>
                <a:gd name="connsiteY130" fmla="*/ 7422 h 173802"/>
                <a:gd name="connsiteX131" fmla="*/ 434299 w 720773"/>
                <a:gd name="connsiteY131" fmla="*/ 10383 h 173802"/>
                <a:gd name="connsiteX132" fmla="*/ 434299 w 720773"/>
                <a:gd name="connsiteY132" fmla="*/ 55585 h 173802"/>
                <a:gd name="connsiteX133" fmla="*/ 442013 w 720773"/>
                <a:gd name="connsiteY133" fmla="*/ 58463 h 173802"/>
                <a:gd name="connsiteX134" fmla="*/ 442013 w 720773"/>
                <a:gd name="connsiteY134" fmla="*/ 65009 h 173802"/>
                <a:gd name="connsiteX135" fmla="*/ 490051 w 720773"/>
                <a:gd name="connsiteY135" fmla="*/ 65009 h 173802"/>
                <a:gd name="connsiteX136" fmla="*/ 453564 w 720773"/>
                <a:gd name="connsiteY136" fmla="*/ 65009 h 173802"/>
                <a:gd name="connsiteX137" fmla="*/ 453564 w 720773"/>
                <a:gd name="connsiteY137" fmla="*/ 834 h 173802"/>
                <a:gd name="connsiteX138" fmla="*/ 490051 w 720773"/>
                <a:gd name="connsiteY138" fmla="*/ 834 h 173802"/>
                <a:gd name="connsiteX139" fmla="*/ 490051 w 720773"/>
                <a:gd name="connsiteY139" fmla="*/ 10467 h 173802"/>
                <a:gd name="connsiteX140" fmla="*/ 465073 w 720773"/>
                <a:gd name="connsiteY140" fmla="*/ 10467 h 173802"/>
                <a:gd name="connsiteX141" fmla="*/ 465073 w 720773"/>
                <a:gd name="connsiteY141" fmla="*/ 26813 h 173802"/>
                <a:gd name="connsiteX142" fmla="*/ 488466 w 720773"/>
                <a:gd name="connsiteY142" fmla="*/ 26813 h 173802"/>
                <a:gd name="connsiteX143" fmla="*/ 488466 w 720773"/>
                <a:gd name="connsiteY143" fmla="*/ 36445 h 173802"/>
                <a:gd name="connsiteX144" fmla="*/ 465073 w 720773"/>
                <a:gd name="connsiteY144" fmla="*/ 36445 h 173802"/>
                <a:gd name="connsiteX145" fmla="*/ 465073 w 720773"/>
                <a:gd name="connsiteY145" fmla="*/ 55335 h 173802"/>
                <a:gd name="connsiteX146" fmla="*/ 490051 w 720773"/>
                <a:gd name="connsiteY146" fmla="*/ 55335 h 173802"/>
                <a:gd name="connsiteX147" fmla="*/ 490051 w 720773"/>
                <a:gd name="connsiteY147" fmla="*/ 65051 h 173802"/>
                <a:gd name="connsiteX148" fmla="*/ 526704 w 720773"/>
                <a:gd name="connsiteY148" fmla="*/ 65009 h 173802"/>
                <a:gd name="connsiteX149" fmla="*/ 515196 w 720773"/>
                <a:gd name="connsiteY149" fmla="*/ 65009 h 173802"/>
                <a:gd name="connsiteX150" fmla="*/ 515196 w 720773"/>
                <a:gd name="connsiteY150" fmla="*/ 10508 h 173802"/>
                <a:gd name="connsiteX151" fmla="*/ 496764 w 720773"/>
                <a:gd name="connsiteY151" fmla="*/ 10508 h 173802"/>
                <a:gd name="connsiteX152" fmla="*/ 496764 w 720773"/>
                <a:gd name="connsiteY152" fmla="*/ 792 h 173802"/>
                <a:gd name="connsiteX153" fmla="*/ 545136 w 720773"/>
                <a:gd name="connsiteY153" fmla="*/ 792 h 173802"/>
                <a:gd name="connsiteX154" fmla="*/ 545136 w 720773"/>
                <a:gd name="connsiteY154" fmla="*/ 10508 h 173802"/>
                <a:gd name="connsiteX155" fmla="*/ 526704 w 720773"/>
                <a:gd name="connsiteY155" fmla="*/ 10508 h 173802"/>
                <a:gd name="connsiteX156" fmla="*/ 526704 w 720773"/>
                <a:gd name="connsiteY156" fmla="*/ 65009 h 173802"/>
                <a:gd name="connsiteX157" fmla="*/ 592256 w 720773"/>
                <a:gd name="connsiteY157" fmla="*/ 47496 h 173802"/>
                <a:gd name="connsiteX158" fmla="*/ 589462 w 720773"/>
                <a:gd name="connsiteY158" fmla="*/ 57295 h 173802"/>
                <a:gd name="connsiteX159" fmla="*/ 581373 w 720773"/>
                <a:gd name="connsiteY159" fmla="*/ 63675 h 173802"/>
                <a:gd name="connsiteX160" fmla="*/ 568863 w 720773"/>
                <a:gd name="connsiteY160" fmla="*/ 65927 h 173802"/>
                <a:gd name="connsiteX161" fmla="*/ 562107 w 720773"/>
                <a:gd name="connsiteY161" fmla="*/ 65468 h 173802"/>
                <a:gd name="connsiteX162" fmla="*/ 556103 w 720773"/>
                <a:gd name="connsiteY162" fmla="*/ 64300 h 173802"/>
                <a:gd name="connsiteX163" fmla="*/ 550890 w 720773"/>
                <a:gd name="connsiteY163" fmla="*/ 62341 h 173802"/>
                <a:gd name="connsiteX164" fmla="*/ 550890 w 720773"/>
                <a:gd name="connsiteY164" fmla="*/ 51540 h 173802"/>
                <a:gd name="connsiteX165" fmla="*/ 559772 w 720773"/>
                <a:gd name="connsiteY165" fmla="*/ 54876 h 173802"/>
                <a:gd name="connsiteX166" fmla="*/ 569655 w 720773"/>
                <a:gd name="connsiteY166" fmla="*/ 56336 h 173802"/>
                <a:gd name="connsiteX167" fmla="*/ 575951 w 720773"/>
                <a:gd name="connsiteY167" fmla="*/ 55335 h 173802"/>
                <a:gd name="connsiteX168" fmla="*/ 579621 w 720773"/>
                <a:gd name="connsiteY168" fmla="*/ 52458 h 173802"/>
                <a:gd name="connsiteX169" fmla="*/ 580789 w 720773"/>
                <a:gd name="connsiteY169" fmla="*/ 48163 h 173802"/>
                <a:gd name="connsiteX170" fmla="*/ 579246 w 720773"/>
                <a:gd name="connsiteY170" fmla="*/ 43576 h 173802"/>
                <a:gd name="connsiteX171" fmla="*/ 574742 w 720773"/>
                <a:gd name="connsiteY171" fmla="*/ 40073 h 173802"/>
                <a:gd name="connsiteX172" fmla="*/ 567361 w 720773"/>
                <a:gd name="connsiteY172" fmla="*/ 36654 h 173802"/>
                <a:gd name="connsiteX173" fmla="*/ 561524 w 720773"/>
                <a:gd name="connsiteY173" fmla="*/ 33860 h 173802"/>
                <a:gd name="connsiteX174" fmla="*/ 556478 w 720773"/>
                <a:gd name="connsiteY174" fmla="*/ 29982 h 173802"/>
                <a:gd name="connsiteX175" fmla="*/ 552892 w 720773"/>
                <a:gd name="connsiteY175" fmla="*/ 24686 h 173802"/>
                <a:gd name="connsiteX176" fmla="*/ 551557 w 720773"/>
                <a:gd name="connsiteY176" fmla="*/ 17514 h 173802"/>
                <a:gd name="connsiteX177" fmla="*/ 554185 w 720773"/>
                <a:gd name="connsiteY177" fmla="*/ 8090 h 173802"/>
                <a:gd name="connsiteX178" fmla="*/ 561648 w 720773"/>
                <a:gd name="connsiteY178" fmla="*/ 2085 h 173802"/>
                <a:gd name="connsiteX179" fmla="*/ 572866 w 720773"/>
                <a:gd name="connsiteY179" fmla="*/ 0 h 173802"/>
                <a:gd name="connsiteX180" fmla="*/ 582498 w 720773"/>
                <a:gd name="connsiteY180" fmla="*/ 1084 h 173802"/>
                <a:gd name="connsiteX181" fmla="*/ 591380 w 720773"/>
                <a:gd name="connsiteY181" fmla="*/ 4128 h 173802"/>
                <a:gd name="connsiteX182" fmla="*/ 587710 w 720773"/>
                <a:gd name="connsiteY182" fmla="*/ 13386 h 173802"/>
                <a:gd name="connsiteX183" fmla="*/ 580080 w 720773"/>
                <a:gd name="connsiteY183" fmla="*/ 10675 h 173802"/>
                <a:gd name="connsiteX184" fmla="*/ 572532 w 720773"/>
                <a:gd name="connsiteY184" fmla="*/ 9674 h 173802"/>
                <a:gd name="connsiteX185" fmla="*/ 567320 w 720773"/>
                <a:gd name="connsiteY185" fmla="*/ 10675 h 173802"/>
                <a:gd name="connsiteX186" fmla="*/ 564067 w 720773"/>
                <a:gd name="connsiteY186" fmla="*/ 13302 h 173802"/>
                <a:gd name="connsiteX187" fmla="*/ 562983 w 720773"/>
                <a:gd name="connsiteY187" fmla="*/ 17264 h 173802"/>
                <a:gd name="connsiteX188" fmla="*/ 564317 w 720773"/>
                <a:gd name="connsiteY188" fmla="*/ 21684 h 173802"/>
                <a:gd name="connsiteX189" fmla="*/ 568445 w 720773"/>
                <a:gd name="connsiteY189" fmla="*/ 25103 h 173802"/>
                <a:gd name="connsiteX190" fmla="*/ 575826 w 720773"/>
                <a:gd name="connsiteY190" fmla="*/ 28606 h 173802"/>
                <a:gd name="connsiteX191" fmla="*/ 584625 w 720773"/>
                <a:gd name="connsiteY191" fmla="*/ 33276 h 173802"/>
                <a:gd name="connsiteX192" fmla="*/ 590213 w 720773"/>
                <a:gd name="connsiteY192" fmla="*/ 39114 h 173802"/>
                <a:gd name="connsiteX193" fmla="*/ 592173 w 720773"/>
                <a:gd name="connsiteY193" fmla="*/ 47579 h 173802"/>
                <a:gd name="connsiteX194" fmla="*/ 47996 w 720773"/>
                <a:gd name="connsiteY194" fmla="*/ 172886 h 173802"/>
                <a:gd name="connsiteX195" fmla="*/ 42158 w 720773"/>
                <a:gd name="connsiteY195" fmla="*/ 155914 h 173802"/>
                <a:gd name="connsiteX196" fmla="*/ 17972 w 720773"/>
                <a:gd name="connsiteY196" fmla="*/ 155914 h 173802"/>
                <a:gd name="connsiteX197" fmla="*/ 12218 w 720773"/>
                <a:gd name="connsiteY197" fmla="*/ 172886 h 173802"/>
                <a:gd name="connsiteX198" fmla="*/ 0 w 720773"/>
                <a:gd name="connsiteY198" fmla="*/ 172886 h 173802"/>
                <a:gd name="connsiteX199" fmla="*/ 23560 w 720773"/>
                <a:gd name="connsiteY199" fmla="*/ 108418 h 173802"/>
                <a:gd name="connsiteX200" fmla="*/ 36696 w 720773"/>
                <a:gd name="connsiteY200" fmla="*/ 108418 h 173802"/>
                <a:gd name="connsiteX201" fmla="*/ 60255 w 720773"/>
                <a:gd name="connsiteY201" fmla="*/ 172886 h 173802"/>
                <a:gd name="connsiteX202" fmla="*/ 48038 w 720773"/>
                <a:gd name="connsiteY202" fmla="*/ 172886 h 173802"/>
                <a:gd name="connsiteX203" fmla="*/ 33609 w 720773"/>
                <a:gd name="connsiteY203" fmla="*/ 129477 h 173802"/>
                <a:gd name="connsiteX204" fmla="*/ 32526 w 720773"/>
                <a:gd name="connsiteY204" fmla="*/ 126057 h 173802"/>
                <a:gd name="connsiteX205" fmla="*/ 31066 w 720773"/>
                <a:gd name="connsiteY205" fmla="*/ 121637 h 173802"/>
                <a:gd name="connsiteX206" fmla="*/ 30065 w 720773"/>
                <a:gd name="connsiteY206" fmla="*/ 117759 h 173802"/>
                <a:gd name="connsiteX207" fmla="*/ 28897 w 720773"/>
                <a:gd name="connsiteY207" fmla="*/ 121887 h 173802"/>
                <a:gd name="connsiteX208" fmla="*/ 27647 w 720773"/>
                <a:gd name="connsiteY208" fmla="*/ 126307 h 173802"/>
                <a:gd name="connsiteX209" fmla="*/ 26729 w 720773"/>
                <a:gd name="connsiteY209" fmla="*/ 129435 h 173802"/>
                <a:gd name="connsiteX210" fmla="*/ 21058 w 720773"/>
                <a:gd name="connsiteY210" fmla="*/ 145990 h 173802"/>
                <a:gd name="connsiteX211" fmla="*/ 39114 w 720773"/>
                <a:gd name="connsiteY211" fmla="*/ 145990 h 173802"/>
                <a:gd name="connsiteX212" fmla="*/ 33526 w 720773"/>
                <a:gd name="connsiteY212" fmla="*/ 129435 h 173802"/>
                <a:gd name="connsiteX213" fmla="*/ 123222 w 720773"/>
                <a:gd name="connsiteY213" fmla="*/ 172886 h 173802"/>
                <a:gd name="connsiteX214" fmla="*/ 108919 w 720773"/>
                <a:gd name="connsiteY214" fmla="*/ 172886 h 173802"/>
                <a:gd name="connsiteX215" fmla="*/ 78520 w 720773"/>
                <a:gd name="connsiteY215" fmla="*/ 122554 h 173802"/>
                <a:gd name="connsiteX216" fmla="*/ 78145 w 720773"/>
                <a:gd name="connsiteY216" fmla="*/ 122554 h 173802"/>
                <a:gd name="connsiteX217" fmla="*/ 78312 w 720773"/>
                <a:gd name="connsiteY217" fmla="*/ 126766 h 173802"/>
                <a:gd name="connsiteX218" fmla="*/ 78561 w 720773"/>
                <a:gd name="connsiteY218" fmla="*/ 131270 h 173802"/>
                <a:gd name="connsiteX219" fmla="*/ 78728 w 720773"/>
                <a:gd name="connsiteY219" fmla="*/ 135857 h 173802"/>
                <a:gd name="connsiteX220" fmla="*/ 78895 w 720773"/>
                <a:gd name="connsiteY220" fmla="*/ 140527 h 173802"/>
                <a:gd name="connsiteX221" fmla="*/ 78895 w 720773"/>
                <a:gd name="connsiteY221" fmla="*/ 172886 h 173802"/>
                <a:gd name="connsiteX222" fmla="*/ 68553 w 720773"/>
                <a:gd name="connsiteY222" fmla="*/ 172886 h 173802"/>
                <a:gd name="connsiteX223" fmla="*/ 68553 w 720773"/>
                <a:gd name="connsiteY223" fmla="*/ 108710 h 173802"/>
                <a:gd name="connsiteX224" fmla="*/ 82773 w 720773"/>
                <a:gd name="connsiteY224" fmla="*/ 108710 h 173802"/>
                <a:gd name="connsiteX225" fmla="*/ 113089 w 720773"/>
                <a:gd name="connsiteY225" fmla="*/ 158708 h 173802"/>
                <a:gd name="connsiteX226" fmla="*/ 113339 w 720773"/>
                <a:gd name="connsiteY226" fmla="*/ 158708 h 173802"/>
                <a:gd name="connsiteX227" fmla="*/ 113172 w 720773"/>
                <a:gd name="connsiteY227" fmla="*/ 154830 h 173802"/>
                <a:gd name="connsiteX228" fmla="*/ 113005 w 720773"/>
                <a:gd name="connsiteY228" fmla="*/ 150410 h 173802"/>
                <a:gd name="connsiteX229" fmla="*/ 112922 w 720773"/>
                <a:gd name="connsiteY229" fmla="*/ 145823 h 173802"/>
                <a:gd name="connsiteX230" fmla="*/ 112755 w 720773"/>
                <a:gd name="connsiteY230" fmla="*/ 141319 h 173802"/>
                <a:gd name="connsiteX231" fmla="*/ 112755 w 720773"/>
                <a:gd name="connsiteY231" fmla="*/ 108669 h 173802"/>
                <a:gd name="connsiteX232" fmla="*/ 123180 w 720773"/>
                <a:gd name="connsiteY232" fmla="*/ 108669 h 173802"/>
                <a:gd name="connsiteX233" fmla="*/ 123180 w 720773"/>
                <a:gd name="connsiteY233" fmla="*/ 172844 h 173802"/>
                <a:gd name="connsiteX234" fmla="*/ 192484 w 720773"/>
                <a:gd name="connsiteY234" fmla="*/ 140193 h 173802"/>
                <a:gd name="connsiteX235" fmla="*/ 188356 w 720773"/>
                <a:gd name="connsiteY235" fmla="*/ 158249 h 173802"/>
                <a:gd name="connsiteX236" fmla="*/ 176597 w 720773"/>
                <a:gd name="connsiteY236" fmla="*/ 169216 h 173802"/>
                <a:gd name="connsiteX237" fmla="*/ 158082 w 720773"/>
                <a:gd name="connsiteY237" fmla="*/ 172886 h 173802"/>
                <a:gd name="connsiteX238" fmla="*/ 140026 w 720773"/>
                <a:gd name="connsiteY238" fmla="*/ 172886 h 173802"/>
                <a:gd name="connsiteX239" fmla="*/ 140026 w 720773"/>
                <a:gd name="connsiteY239" fmla="*/ 108710 h 173802"/>
                <a:gd name="connsiteX240" fmla="*/ 160000 w 720773"/>
                <a:gd name="connsiteY240" fmla="*/ 108710 h 173802"/>
                <a:gd name="connsiteX241" fmla="*/ 177264 w 720773"/>
                <a:gd name="connsiteY241" fmla="*/ 112296 h 173802"/>
                <a:gd name="connsiteX242" fmla="*/ 188481 w 720773"/>
                <a:gd name="connsiteY242" fmla="*/ 122888 h 173802"/>
                <a:gd name="connsiteX243" fmla="*/ 192526 w 720773"/>
                <a:gd name="connsiteY243" fmla="*/ 140152 h 173802"/>
                <a:gd name="connsiteX244" fmla="*/ 180433 w 720773"/>
                <a:gd name="connsiteY244" fmla="*/ 140527 h 173802"/>
                <a:gd name="connsiteX245" fmla="*/ 178098 w 720773"/>
                <a:gd name="connsiteY245" fmla="*/ 127934 h 173802"/>
                <a:gd name="connsiteX246" fmla="*/ 171176 w 720773"/>
                <a:gd name="connsiteY246" fmla="*/ 120636 h 173802"/>
                <a:gd name="connsiteX247" fmla="*/ 159959 w 720773"/>
                <a:gd name="connsiteY247" fmla="*/ 118218 h 173802"/>
                <a:gd name="connsiteX248" fmla="*/ 151494 w 720773"/>
                <a:gd name="connsiteY248" fmla="*/ 118218 h 173802"/>
                <a:gd name="connsiteX249" fmla="*/ 151494 w 720773"/>
                <a:gd name="connsiteY249" fmla="*/ 163253 h 173802"/>
                <a:gd name="connsiteX250" fmla="*/ 158416 w 720773"/>
                <a:gd name="connsiteY250" fmla="*/ 163253 h 173802"/>
                <a:gd name="connsiteX251" fmla="*/ 174970 w 720773"/>
                <a:gd name="connsiteY251" fmla="*/ 157582 h 173802"/>
                <a:gd name="connsiteX252" fmla="*/ 180475 w 720773"/>
                <a:gd name="connsiteY252" fmla="*/ 140485 h 173802"/>
                <a:gd name="connsiteX253" fmla="*/ 284056 w 720773"/>
                <a:gd name="connsiteY253" fmla="*/ 172886 h 173802"/>
                <a:gd name="connsiteX254" fmla="*/ 269753 w 720773"/>
                <a:gd name="connsiteY254" fmla="*/ 172886 h 173802"/>
                <a:gd name="connsiteX255" fmla="*/ 239354 w 720773"/>
                <a:gd name="connsiteY255" fmla="*/ 122554 h 173802"/>
                <a:gd name="connsiteX256" fmla="*/ 238979 w 720773"/>
                <a:gd name="connsiteY256" fmla="*/ 122554 h 173802"/>
                <a:gd name="connsiteX257" fmla="*/ 239146 w 720773"/>
                <a:gd name="connsiteY257" fmla="*/ 126766 h 173802"/>
                <a:gd name="connsiteX258" fmla="*/ 239396 w 720773"/>
                <a:gd name="connsiteY258" fmla="*/ 131270 h 173802"/>
                <a:gd name="connsiteX259" fmla="*/ 239563 w 720773"/>
                <a:gd name="connsiteY259" fmla="*/ 135857 h 173802"/>
                <a:gd name="connsiteX260" fmla="*/ 239730 w 720773"/>
                <a:gd name="connsiteY260" fmla="*/ 140527 h 173802"/>
                <a:gd name="connsiteX261" fmla="*/ 239730 w 720773"/>
                <a:gd name="connsiteY261" fmla="*/ 172886 h 173802"/>
                <a:gd name="connsiteX262" fmla="*/ 229388 w 720773"/>
                <a:gd name="connsiteY262" fmla="*/ 172886 h 173802"/>
                <a:gd name="connsiteX263" fmla="*/ 229388 w 720773"/>
                <a:gd name="connsiteY263" fmla="*/ 108710 h 173802"/>
                <a:gd name="connsiteX264" fmla="*/ 243608 w 720773"/>
                <a:gd name="connsiteY264" fmla="*/ 108710 h 173802"/>
                <a:gd name="connsiteX265" fmla="*/ 273923 w 720773"/>
                <a:gd name="connsiteY265" fmla="*/ 158708 h 173802"/>
                <a:gd name="connsiteX266" fmla="*/ 274173 w 720773"/>
                <a:gd name="connsiteY266" fmla="*/ 158708 h 173802"/>
                <a:gd name="connsiteX267" fmla="*/ 274006 w 720773"/>
                <a:gd name="connsiteY267" fmla="*/ 154830 h 173802"/>
                <a:gd name="connsiteX268" fmla="*/ 273840 w 720773"/>
                <a:gd name="connsiteY268" fmla="*/ 150410 h 173802"/>
                <a:gd name="connsiteX269" fmla="*/ 273756 w 720773"/>
                <a:gd name="connsiteY269" fmla="*/ 145823 h 173802"/>
                <a:gd name="connsiteX270" fmla="*/ 273589 w 720773"/>
                <a:gd name="connsiteY270" fmla="*/ 141319 h 173802"/>
                <a:gd name="connsiteX271" fmla="*/ 273589 w 720773"/>
                <a:gd name="connsiteY271" fmla="*/ 108669 h 173802"/>
                <a:gd name="connsiteX272" fmla="*/ 284014 w 720773"/>
                <a:gd name="connsiteY272" fmla="*/ 108669 h 173802"/>
                <a:gd name="connsiteX273" fmla="*/ 284014 w 720773"/>
                <a:gd name="connsiteY273" fmla="*/ 172844 h 173802"/>
                <a:gd name="connsiteX274" fmla="*/ 351692 w 720773"/>
                <a:gd name="connsiteY274" fmla="*/ 150243 h 173802"/>
                <a:gd name="connsiteX275" fmla="*/ 348815 w 720773"/>
                <a:gd name="connsiteY275" fmla="*/ 162294 h 173802"/>
                <a:gd name="connsiteX276" fmla="*/ 340267 w 720773"/>
                <a:gd name="connsiteY276" fmla="*/ 170759 h 173802"/>
                <a:gd name="connsiteX277" fmla="*/ 325714 w 720773"/>
                <a:gd name="connsiteY277" fmla="*/ 173803 h 173802"/>
                <a:gd name="connsiteX278" fmla="*/ 306740 w 720773"/>
                <a:gd name="connsiteY278" fmla="*/ 167340 h 173802"/>
                <a:gd name="connsiteX279" fmla="*/ 300277 w 720773"/>
                <a:gd name="connsiteY279" fmla="*/ 150076 h 173802"/>
                <a:gd name="connsiteX280" fmla="*/ 300277 w 720773"/>
                <a:gd name="connsiteY280" fmla="*/ 108710 h 173802"/>
                <a:gd name="connsiteX281" fmla="*/ 311786 w 720773"/>
                <a:gd name="connsiteY281" fmla="*/ 108710 h 173802"/>
                <a:gd name="connsiteX282" fmla="*/ 311786 w 720773"/>
                <a:gd name="connsiteY282" fmla="*/ 148908 h 173802"/>
                <a:gd name="connsiteX283" fmla="*/ 315372 w 720773"/>
                <a:gd name="connsiteY283" fmla="*/ 160417 h 173802"/>
                <a:gd name="connsiteX284" fmla="*/ 326089 w 720773"/>
                <a:gd name="connsiteY284" fmla="*/ 164004 h 173802"/>
                <a:gd name="connsiteX285" fmla="*/ 334179 w 720773"/>
                <a:gd name="connsiteY285" fmla="*/ 162294 h 173802"/>
                <a:gd name="connsiteX286" fmla="*/ 338766 w 720773"/>
                <a:gd name="connsiteY286" fmla="*/ 157165 h 173802"/>
                <a:gd name="connsiteX287" fmla="*/ 340308 w 720773"/>
                <a:gd name="connsiteY287" fmla="*/ 148783 h 173802"/>
                <a:gd name="connsiteX288" fmla="*/ 340308 w 720773"/>
                <a:gd name="connsiteY288" fmla="*/ 108669 h 173802"/>
                <a:gd name="connsiteX289" fmla="*/ 351734 w 720773"/>
                <a:gd name="connsiteY289" fmla="*/ 108669 h 173802"/>
                <a:gd name="connsiteX290" fmla="*/ 351734 w 720773"/>
                <a:gd name="connsiteY290" fmla="*/ 150201 h 173802"/>
                <a:gd name="connsiteX291" fmla="*/ 390973 w 720773"/>
                <a:gd name="connsiteY291" fmla="*/ 172886 h 173802"/>
                <a:gd name="connsiteX292" fmla="*/ 379464 w 720773"/>
                <a:gd name="connsiteY292" fmla="*/ 172886 h 173802"/>
                <a:gd name="connsiteX293" fmla="*/ 379464 w 720773"/>
                <a:gd name="connsiteY293" fmla="*/ 118384 h 173802"/>
                <a:gd name="connsiteX294" fmla="*/ 361033 w 720773"/>
                <a:gd name="connsiteY294" fmla="*/ 118384 h 173802"/>
                <a:gd name="connsiteX295" fmla="*/ 361033 w 720773"/>
                <a:gd name="connsiteY295" fmla="*/ 108669 h 173802"/>
                <a:gd name="connsiteX296" fmla="*/ 409404 w 720773"/>
                <a:gd name="connsiteY296" fmla="*/ 108669 h 173802"/>
                <a:gd name="connsiteX297" fmla="*/ 409404 w 720773"/>
                <a:gd name="connsiteY297" fmla="*/ 118384 h 173802"/>
                <a:gd name="connsiteX298" fmla="*/ 390973 w 720773"/>
                <a:gd name="connsiteY298" fmla="*/ 118384 h 173802"/>
                <a:gd name="connsiteX299" fmla="*/ 390973 w 720773"/>
                <a:gd name="connsiteY299" fmla="*/ 172886 h 173802"/>
                <a:gd name="connsiteX300" fmla="*/ 437510 w 720773"/>
                <a:gd name="connsiteY300" fmla="*/ 108710 h 173802"/>
                <a:gd name="connsiteX301" fmla="*/ 451437 w 720773"/>
                <a:gd name="connsiteY301" fmla="*/ 110795 h 173802"/>
                <a:gd name="connsiteX302" fmla="*/ 459610 w 720773"/>
                <a:gd name="connsiteY302" fmla="*/ 117092 h 173802"/>
                <a:gd name="connsiteX303" fmla="*/ 462321 w 720773"/>
                <a:gd name="connsiteY303" fmla="*/ 127600 h 173802"/>
                <a:gd name="connsiteX304" fmla="*/ 460527 w 720773"/>
                <a:gd name="connsiteY304" fmla="*/ 135606 h 173802"/>
                <a:gd name="connsiteX305" fmla="*/ 456024 w 720773"/>
                <a:gd name="connsiteY305" fmla="*/ 141194 h 173802"/>
                <a:gd name="connsiteX306" fmla="*/ 450020 w 720773"/>
                <a:gd name="connsiteY306" fmla="*/ 144697 h 173802"/>
                <a:gd name="connsiteX307" fmla="*/ 468450 w 720773"/>
                <a:gd name="connsiteY307" fmla="*/ 172927 h 173802"/>
                <a:gd name="connsiteX308" fmla="*/ 455524 w 720773"/>
                <a:gd name="connsiteY308" fmla="*/ 172927 h 173802"/>
                <a:gd name="connsiteX309" fmla="*/ 440137 w 720773"/>
                <a:gd name="connsiteY309" fmla="*/ 147574 h 173802"/>
                <a:gd name="connsiteX310" fmla="*/ 430796 w 720773"/>
                <a:gd name="connsiteY310" fmla="*/ 147574 h 173802"/>
                <a:gd name="connsiteX311" fmla="*/ 430796 w 720773"/>
                <a:gd name="connsiteY311" fmla="*/ 172927 h 173802"/>
                <a:gd name="connsiteX312" fmla="*/ 419287 w 720773"/>
                <a:gd name="connsiteY312" fmla="*/ 172927 h 173802"/>
                <a:gd name="connsiteX313" fmla="*/ 419287 w 720773"/>
                <a:gd name="connsiteY313" fmla="*/ 108752 h 173802"/>
                <a:gd name="connsiteX314" fmla="*/ 437551 w 720773"/>
                <a:gd name="connsiteY314" fmla="*/ 108752 h 173802"/>
                <a:gd name="connsiteX315" fmla="*/ 436759 w 720773"/>
                <a:gd name="connsiteY315" fmla="*/ 118343 h 173802"/>
                <a:gd name="connsiteX316" fmla="*/ 430755 w 720773"/>
                <a:gd name="connsiteY316" fmla="*/ 118343 h 173802"/>
                <a:gd name="connsiteX317" fmla="*/ 430755 w 720773"/>
                <a:gd name="connsiteY317" fmla="*/ 138108 h 173802"/>
                <a:gd name="connsiteX318" fmla="*/ 437134 w 720773"/>
                <a:gd name="connsiteY318" fmla="*/ 138108 h 173802"/>
                <a:gd name="connsiteX319" fmla="*/ 444848 w 720773"/>
                <a:gd name="connsiteY319" fmla="*/ 136941 h 173802"/>
                <a:gd name="connsiteX320" fmla="*/ 449144 w 720773"/>
                <a:gd name="connsiteY320" fmla="*/ 133521 h 173802"/>
                <a:gd name="connsiteX321" fmla="*/ 450603 w 720773"/>
                <a:gd name="connsiteY321" fmla="*/ 127934 h 173802"/>
                <a:gd name="connsiteX322" fmla="*/ 449060 w 720773"/>
                <a:gd name="connsiteY322" fmla="*/ 122346 h 173802"/>
                <a:gd name="connsiteX323" fmla="*/ 444473 w 720773"/>
                <a:gd name="connsiteY323" fmla="*/ 119302 h 173802"/>
                <a:gd name="connsiteX324" fmla="*/ 436759 w 720773"/>
                <a:gd name="connsiteY324" fmla="*/ 118301 h 173802"/>
                <a:gd name="connsiteX325" fmla="*/ 499099 w 720773"/>
                <a:gd name="connsiteY325" fmla="*/ 172886 h 173802"/>
                <a:gd name="connsiteX326" fmla="*/ 472120 w 720773"/>
                <a:gd name="connsiteY326" fmla="*/ 172886 h 173802"/>
                <a:gd name="connsiteX327" fmla="*/ 472120 w 720773"/>
                <a:gd name="connsiteY327" fmla="*/ 166339 h 173802"/>
                <a:gd name="connsiteX328" fmla="*/ 479834 w 720773"/>
                <a:gd name="connsiteY328" fmla="*/ 163461 h 173802"/>
                <a:gd name="connsiteX329" fmla="*/ 479834 w 720773"/>
                <a:gd name="connsiteY329" fmla="*/ 118259 h 173802"/>
                <a:gd name="connsiteX330" fmla="*/ 472120 w 720773"/>
                <a:gd name="connsiteY330" fmla="*/ 115299 h 173802"/>
                <a:gd name="connsiteX331" fmla="*/ 472120 w 720773"/>
                <a:gd name="connsiteY331" fmla="*/ 108752 h 173802"/>
                <a:gd name="connsiteX332" fmla="*/ 499099 w 720773"/>
                <a:gd name="connsiteY332" fmla="*/ 108752 h 173802"/>
                <a:gd name="connsiteX333" fmla="*/ 499099 w 720773"/>
                <a:gd name="connsiteY333" fmla="*/ 115299 h 173802"/>
                <a:gd name="connsiteX334" fmla="*/ 491385 w 720773"/>
                <a:gd name="connsiteY334" fmla="*/ 118259 h 173802"/>
                <a:gd name="connsiteX335" fmla="*/ 491385 w 720773"/>
                <a:gd name="connsiteY335" fmla="*/ 163461 h 173802"/>
                <a:gd name="connsiteX336" fmla="*/ 499099 w 720773"/>
                <a:gd name="connsiteY336" fmla="*/ 166339 h 173802"/>
                <a:gd name="connsiteX337" fmla="*/ 499099 w 720773"/>
                <a:gd name="connsiteY337" fmla="*/ 172886 h 173802"/>
                <a:gd name="connsiteX338" fmla="*/ 533627 w 720773"/>
                <a:gd name="connsiteY338" fmla="*/ 172886 h 173802"/>
                <a:gd name="connsiteX339" fmla="*/ 522117 w 720773"/>
                <a:gd name="connsiteY339" fmla="*/ 172886 h 173802"/>
                <a:gd name="connsiteX340" fmla="*/ 522117 w 720773"/>
                <a:gd name="connsiteY340" fmla="*/ 118384 h 173802"/>
                <a:gd name="connsiteX341" fmla="*/ 503687 w 720773"/>
                <a:gd name="connsiteY341" fmla="*/ 118384 h 173802"/>
                <a:gd name="connsiteX342" fmla="*/ 503687 w 720773"/>
                <a:gd name="connsiteY342" fmla="*/ 108669 h 173802"/>
                <a:gd name="connsiteX343" fmla="*/ 552058 w 720773"/>
                <a:gd name="connsiteY343" fmla="*/ 108669 h 173802"/>
                <a:gd name="connsiteX344" fmla="*/ 552058 w 720773"/>
                <a:gd name="connsiteY344" fmla="*/ 118384 h 173802"/>
                <a:gd name="connsiteX345" fmla="*/ 533627 w 720773"/>
                <a:gd name="connsiteY345" fmla="*/ 118384 h 173802"/>
                <a:gd name="connsiteX346" fmla="*/ 533627 w 720773"/>
                <a:gd name="connsiteY346" fmla="*/ 172886 h 173802"/>
                <a:gd name="connsiteX347" fmla="*/ 583624 w 720773"/>
                <a:gd name="connsiteY347" fmla="*/ 172886 h 173802"/>
                <a:gd name="connsiteX348" fmla="*/ 556645 w 720773"/>
                <a:gd name="connsiteY348" fmla="*/ 172886 h 173802"/>
                <a:gd name="connsiteX349" fmla="*/ 556645 w 720773"/>
                <a:gd name="connsiteY349" fmla="*/ 166339 h 173802"/>
                <a:gd name="connsiteX350" fmla="*/ 564359 w 720773"/>
                <a:gd name="connsiteY350" fmla="*/ 163461 h 173802"/>
                <a:gd name="connsiteX351" fmla="*/ 564359 w 720773"/>
                <a:gd name="connsiteY351" fmla="*/ 118259 h 173802"/>
                <a:gd name="connsiteX352" fmla="*/ 556645 w 720773"/>
                <a:gd name="connsiteY352" fmla="*/ 115299 h 173802"/>
                <a:gd name="connsiteX353" fmla="*/ 556645 w 720773"/>
                <a:gd name="connsiteY353" fmla="*/ 108752 h 173802"/>
                <a:gd name="connsiteX354" fmla="*/ 583624 w 720773"/>
                <a:gd name="connsiteY354" fmla="*/ 108752 h 173802"/>
                <a:gd name="connsiteX355" fmla="*/ 583624 w 720773"/>
                <a:gd name="connsiteY355" fmla="*/ 115299 h 173802"/>
                <a:gd name="connsiteX356" fmla="*/ 575910 w 720773"/>
                <a:gd name="connsiteY356" fmla="*/ 118259 h 173802"/>
                <a:gd name="connsiteX357" fmla="*/ 575910 w 720773"/>
                <a:gd name="connsiteY357" fmla="*/ 163461 h 173802"/>
                <a:gd name="connsiteX358" fmla="*/ 583624 w 720773"/>
                <a:gd name="connsiteY358" fmla="*/ 166339 h 173802"/>
                <a:gd name="connsiteX359" fmla="*/ 583624 w 720773"/>
                <a:gd name="connsiteY359" fmla="*/ 172886 h 173802"/>
                <a:gd name="connsiteX360" fmla="*/ 652511 w 720773"/>
                <a:gd name="connsiteY360" fmla="*/ 140694 h 173802"/>
                <a:gd name="connsiteX361" fmla="*/ 650635 w 720773"/>
                <a:gd name="connsiteY361" fmla="*/ 154288 h 173802"/>
                <a:gd name="connsiteX362" fmla="*/ 645047 w 720773"/>
                <a:gd name="connsiteY362" fmla="*/ 164712 h 173802"/>
                <a:gd name="connsiteX363" fmla="*/ 635623 w 720773"/>
                <a:gd name="connsiteY363" fmla="*/ 171468 h 173802"/>
                <a:gd name="connsiteX364" fmla="*/ 622321 w 720773"/>
                <a:gd name="connsiteY364" fmla="*/ 173803 h 173802"/>
                <a:gd name="connsiteX365" fmla="*/ 608852 w 720773"/>
                <a:gd name="connsiteY365" fmla="*/ 171468 h 173802"/>
                <a:gd name="connsiteX366" fmla="*/ 599512 w 720773"/>
                <a:gd name="connsiteY366" fmla="*/ 164712 h 173802"/>
                <a:gd name="connsiteX367" fmla="*/ 593924 w 720773"/>
                <a:gd name="connsiteY367" fmla="*/ 154204 h 173802"/>
                <a:gd name="connsiteX368" fmla="*/ 592131 w 720773"/>
                <a:gd name="connsiteY368" fmla="*/ 140610 h 173802"/>
                <a:gd name="connsiteX369" fmla="*/ 595383 w 720773"/>
                <a:gd name="connsiteY369" fmla="*/ 123263 h 173802"/>
                <a:gd name="connsiteX370" fmla="*/ 605350 w 720773"/>
                <a:gd name="connsiteY370" fmla="*/ 111838 h 173802"/>
                <a:gd name="connsiteX371" fmla="*/ 622446 w 720773"/>
                <a:gd name="connsiteY371" fmla="*/ 107709 h 173802"/>
                <a:gd name="connsiteX372" fmla="*/ 639251 w 720773"/>
                <a:gd name="connsiteY372" fmla="*/ 111838 h 173802"/>
                <a:gd name="connsiteX373" fmla="*/ 649217 w 720773"/>
                <a:gd name="connsiteY373" fmla="*/ 123347 h 173802"/>
                <a:gd name="connsiteX374" fmla="*/ 652553 w 720773"/>
                <a:gd name="connsiteY374" fmla="*/ 140694 h 173802"/>
                <a:gd name="connsiteX375" fmla="*/ 604265 w 720773"/>
                <a:gd name="connsiteY375" fmla="*/ 140694 h 173802"/>
                <a:gd name="connsiteX376" fmla="*/ 606142 w 720773"/>
                <a:gd name="connsiteY376" fmla="*/ 153203 h 173802"/>
                <a:gd name="connsiteX377" fmla="*/ 612063 w 720773"/>
                <a:gd name="connsiteY377" fmla="*/ 161210 h 173802"/>
                <a:gd name="connsiteX378" fmla="*/ 622321 w 720773"/>
                <a:gd name="connsiteY378" fmla="*/ 164004 h 173802"/>
                <a:gd name="connsiteX379" fmla="*/ 632662 w 720773"/>
                <a:gd name="connsiteY379" fmla="*/ 161210 h 173802"/>
                <a:gd name="connsiteX380" fmla="*/ 638500 w 720773"/>
                <a:gd name="connsiteY380" fmla="*/ 153203 h 173802"/>
                <a:gd name="connsiteX381" fmla="*/ 640377 w 720773"/>
                <a:gd name="connsiteY381" fmla="*/ 140694 h 173802"/>
                <a:gd name="connsiteX382" fmla="*/ 636165 w 720773"/>
                <a:gd name="connsiteY382" fmla="*/ 123597 h 173802"/>
                <a:gd name="connsiteX383" fmla="*/ 622405 w 720773"/>
                <a:gd name="connsiteY383" fmla="*/ 117384 h 173802"/>
                <a:gd name="connsiteX384" fmla="*/ 612063 w 720773"/>
                <a:gd name="connsiteY384" fmla="*/ 120178 h 173802"/>
                <a:gd name="connsiteX385" fmla="*/ 606142 w 720773"/>
                <a:gd name="connsiteY385" fmla="*/ 128184 h 173802"/>
                <a:gd name="connsiteX386" fmla="*/ 604265 w 720773"/>
                <a:gd name="connsiteY386" fmla="*/ 140694 h 173802"/>
                <a:gd name="connsiteX387" fmla="*/ 720773 w 720773"/>
                <a:gd name="connsiteY387" fmla="*/ 172886 h 173802"/>
                <a:gd name="connsiteX388" fmla="*/ 706471 w 720773"/>
                <a:gd name="connsiteY388" fmla="*/ 172886 h 173802"/>
                <a:gd name="connsiteX389" fmla="*/ 676072 w 720773"/>
                <a:gd name="connsiteY389" fmla="*/ 122554 h 173802"/>
                <a:gd name="connsiteX390" fmla="*/ 675696 w 720773"/>
                <a:gd name="connsiteY390" fmla="*/ 122554 h 173802"/>
                <a:gd name="connsiteX391" fmla="*/ 675863 w 720773"/>
                <a:gd name="connsiteY391" fmla="*/ 126766 h 173802"/>
                <a:gd name="connsiteX392" fmla="*/ 676113 w 720773"/>
                <a:gd name="connsiteY392" fmla="*/ 131270 h 173802"/>
                <a:gd name="connsiteX393" fmla="*/ 676280 w 720773"/>
                <a:gd name="connsiteY393" fmla="*/ 135857 h 173802"/>
                <a:gd name="connsiteX394" fmla="*/ 676447 w 720773"/>
                <a:gd name="connsiteY394" fmla="*/ 140527 h 173802"/>
                <a:gd name="connsiteX395" fmla="*/ 676447 w 720773"/>
                <a:gd name="connsiteY395" fmla="*/ 172886 h 173802"/>
                <a:gd name="connsiteX396" fmla="*/ 666105 w 720773"/>
                <a:gd name="connsiteY396" fmla="*/ 172886 h 173802"/>
                <a:gd name="connsiteX397" fmla="*/ 666105 w 720773"/>
                <a:gd name="connsiteY397" fmla="*/ 108710 h 173802"/>
                <a:gd name="connsiteX398" fmla="*/ 680325 w 720773"/>
                <a:gd name="connsiteY398" fmla="*/ 108710 h 173802"/>
                <a:gd name="connsiteX399" fmla="*/ 710641 w 720773"/>
                <a:gd name="connsiteY399" fmla="*/ 158708 h 173802"/>
                <a:gd name="connsiteX400" fmla="*/ 710890 w 720773"/>
                <a:gd name="connsiteY400" fmla="*/ 158708 h 173802"/>
                <a:gd name="connsiteX401" fmla="*/ 710724 w 720773"/>
                <a:gd name="connsiteY401" fmla="*/ 154830 h 173802"/>
                <a:gd name="connsiteX402" fmla="*/ 710557 w 720773"/>
                <a:gd name="connsiteY402" fmla="*/ 150410 h 173802"/>
                <a:gd name="connsiteX403" fmla="*/ 710474 w 720773"/>
                <a:gd name="connsiteY403" fmla="*/ 145823 h 173802"/>
                <a:gd name="connsiteX404" fmla="*/ 710307 w 720773"/>
                <a:gd name="connsiteY404" fmla="*/ 141319 h 173802"/>
                <a:gd name="connsiteX405" fmla="*/ 710307 w 720773"/>
                <a:gd name="connsiteY405" fmla="*/ 108669 h 173802"/>
                <a:gd name="connsiteX406" fmla="*/ 720731 w 720773"/>
                <a:gd name="connsiteY406" fmla="*/ 108669 h 173802"/>
                <a:gd name="connsiteX407" fmla="*/ 720731 w 720773"/>
                <a:gd name="connsiteY407" fmla="*/ 172844 h 17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</a:cxnLst>
              <a:rect l="l" t="t" r="r" b="b"/>
              <a:pathLst>
                <a:path w="720773" h="173802">
                  <a:moveTo>
                    <a:pt x="27688" y="834"/>
                  </a:moveTo>
                  <a:cubicBezTo>
                    <a:pt x="33276" y="834"/>
                    <a:pt x="37946" y="1376"/>
                    <a:pt x="41699" y="2460"/>
                  </a:cubicBezTo>
                  <a:cubicBezTo>
                    <a:pt x="45494" y="3503"/>
                    <a:pt x="48288" y="5171"/>
                    <a:pt x="50164" y="7506"/>
                  </a:cubicBezTo>
                  <a:cubicBezTo>
                    <a:pt x="52082" y="9841"/>
                    <a:pt x="53041" y="13010"/>
                    <a:pt x="53041" y="16930"/>
                  </a:cubicBezTo>
                  <a:cubicBezTo>
                    <a:pt x="53041" y="19390"/>
                    <a:pt x="52625" y="21600"/>
                    <a:pt x="51791" y="23602"/>
                  </a:cubicBezTo>
                  <a:cubicBezTo>
                    <a:pt x="50956" y="25603"/>
                    <a:pt x="49706" y="27188"/>
                    <a:pt x="48121" y="28439"/>
                  </a:cubicBezTo>
                  <a:cubicBezTo>
                    <a:pt x="46537" y="29690"/>
                    <a:pt x="44618" y="30566"/>
                    <a:pt x="42283" y="30941"/>
                  </a:cubicBezTo>
                  <a:lnTo>
                    <a:pt x="42283" y="31400"/>
                  </a:lnTo>
                  <a:cubicBezTo>
                    <a:pt x="44660" y="31817"/>
                    <a:pt x="46828" y="32609"/>
                    <a:pt x="48663" y="33735"/>
                  </a:cubicBezTo>
                  <a:cubicBezTo>
                    <a:pt x="50581" y="34819"/>
                    <a:pt x="52082" y="36404"/>
                    <a:pt x="53167" y="38489"/>
                  </a:cubicBezTo>
                  <a:cubicBezTo>
                    <a:pt x="54293" y="40532"/>
                    <a:pt x="54876" y="43201"/>
                    <a:pt x="54876" y="46578"/>
                  </a:cubicBezTo>
                  <a:cubicBezTo>
                    <a:pt x="54876" y="50498"/>
                    <a:pt x="53917" y="53834"/>
                    <a:pt x="52082" y="56544"/>
                  </a:cubicBezTo>
                  <a:cubicBezTo>
                    <a:pt x="50248" y="59296"/>
                    <a:pt x="47537" y="61381"/>
                    <a:pt x="44076" y="62841"/>
                  </a:cubicBezTo>
                  <a:cubicBezTo>
                    <a:pt x="40657" y="64300"/>
                    <a:pt x="36570" y="65009"/>
                    <a:pt x="31858" y="65009"/>
                  </a:cubicBezTo>
                  <a:lnTo>
                    <a:pt x="8382" y="65009"/>
                  </a:lnTo>
                  <a:lnTo>
                    <a:pt x="8382" y="834"/>
                  </a:lnTo>
                  <a:lnTo>
                    <a:pt x="27730" y="834"/>
                  </a:lnTo>
                  <a:close/>
                  <a:moveTo>
                    <a:pt x="29190" y="26979"/>
                  </a:moveTo>
                  <a:cubicBezTo>
                    <a:pt x="33735" y="26979"/>
                    <a:pt x="36862" y="26271"/>
                    <a:pt x="38530" y="24811"/>
                  </a:cubicBezTo>
                  <a:cubicBezTo>
                    <a:pt x="40282" y="23352"/>
                    <a:pt x="41157" y="21267"/>
                    <a:pt x="41157" y="18431"/>
                  </a:cubicBezTo>
                  <a:cubicBezTo>
                    <a:pt x="41157" y="15596"/>
                    <a:pt x="40115" y="13469"/>
                    <a:pt x="38113" y="12218"/>
                  </a:cubicBezTo>
                  <a:cubicBezTo>
                    <a:pt x="36070" y="10967"/>
                    <a:pt x="32817" y="10341"/>
                    <a:pt x="28314" y="10341"/>
                  </a:cubicBezTo>
                  <a:lnTo>
                    <a:pt x="19849" y="10341"/>
                  </a:lnTo>
                  <a:lnTo>
                    <a:pt x="19849" y="26979"/>
                  </a:lnTo>
                  <a:lnTo>
                    <a:pt x="29190" y="26979"/>
                  </a:lnTo>
                  <a:close/>
                  <a:moveTo>
                    <a:pt x="19849" y="36237"/>
                  </a:moveTo>
                  <a:lnTo>
                    <a:pt x="19849" y="55377"/>
                  </a:lnTo>
                  <a:lnTo>
                    <a:pt x="30274" y="55377"/>
                  </a:lnTo>
                  <a:cubicBezTo>
                    <a:pt x="34944" y="55377"/>
                    <a:pt x="38197" y="54459"/>
                    <a:pt x="39990" y="52666"/>
                  </a:cubicBezTo>
                  <a:cubicBezTo>
                    <a:pt x="41825" y="50873"/>
                    <a:pt x="42784" y="48496"/>
                    <a:pt x="42784" y="45494"/>
                  </a:cubicBezTo>
                  <a:cubicBezTo>
                    <a:pt x="42784" y="43576"/>
                    <a:pt x="42367" y="41950"/>
                    <a:pt x="41616" y="40532"/>
                  </a:cubicBezTo>
                  <a:cubicBezTo>
                    <a:pt x="40866" y="39114"/>
                    <a:pt x="39489" y="38113"/>
                    <a:pt x="37571" y="37404"/>
                  </a:cubicBezTo>
                  <a:cubicBezTo>
                    <a:pt x="35653" y="36654"/>
                    <a:pt x="33026" y="36237"/>
                    <a:pt x="29732" y="36237"/>
                  </a:cubicBezTo>
                  <a:lnTo>
                    <a:pt x="19849" y="36237"/>
                  </a:lnTo>
                  <a:close/>
                  <a:moveTo>
                    <a:pt x="104540" y="65009"/>
                  </a:moveTo>
                  <a:lnTo>
                    <a:pt x="68053" y="65009"/>
                  </a:lnTo>
                  <a:lnTo>
                    <a:pt x="68053" y="834"/>
                  </a:lnTo>
                  <a:lnTo>
                    <a:pt x="104540" y="834"/>
                  </a:lnTo>
                  <a:lnTo>
                    <a:pt x="104540" y="10467"/>
                  </a:lnTo>
                  <a:lnTo>
                    <a:pt x="79562" y="10467"/>
                  </a:lnTo>
                  <a:lnTo>
                    <a:pt x="79562" y="26813"/>
                  </a:lnTo>
                  <a:lnTo>
                    <a:pt x="102955" y="26813"/>
                  </a:lnTo>
                  <a:lnTo>
                    <a:pt x="102955" y="36445"/>
                  </a:lnTo>
                  <a:lnTo>
                    <a:pt x="79562" y="36445"/>
                  </a:lnTo>
                  <a:lnTo>
                    <a:pt x="79562" y="55335"/>
                  </a:lnTo>
                  <a:lnTo>
                    <a:pt x="104540" y="55335"/>
                  </a:lnTo>
                  <a:lnTo>
                    <a:pt x="104540" y="65051"/>
                  </a:lnTo>
                  <a:close/>
                  <a:moveTo>
                    <a:pt x="141194" y="65009"/>
                  </a:moveTo>
                  <a:lnTo>
                    <a:pt x="129685" y="65009"/>
                  </a:lnTo>
                  <a:lnTo>
                    <a:pt x="129685" y="10508"/>
                  </a:lnTo>
                  <a:lnTo>
                    <a:pt x="111254" y="10508"/>
                  </a:lnTo>
                  <a:lnTo>
                    <a:pt x="111254" y="792"/>
                  </a:lnTo>
                  <a:lnTo>
                    <a:pt x="159625" y="792"/>
                  </a:lnTo>
                  <a:lnTo>
                    <a:pt x="159625" y="10508"/>
                  </a:lnTo>
                  <a:lnTo>
                    <a:pt x="141194" y="10508"/>
                  </a:lnTo>
                  <a:lnTo>
                    <a:pt x="141194" y="65009"/>
                  </a:lnTo>
                  <a:close/>
                  <a:moveTo>
                    <a:pt x="194235" y="65009"/>
                  </a:moveTo>
                  <a:lnTo>
                    <a:pt x="182726" y="65009"/>
                  </a:lnTo>
                  <a:lnTo>
                    <a:pt x="182726" y="10508"/>
                  </a:lnTo>
                  <a:lnTo>
                    <a:pt x="164296" y="10508"/>
                  </a:lnTo>
                  <a:lnTo>
                    <a:pt x="164296" y="792"/>
                  </a:lnTo>
                  <a:lnTo>
                    <a:pt x="212667" y="792"/>
                  </a:lnTo>
                  <a:lnTo>
                    <a:pt x="212667" y="10508"/>
                  </a:lnTo>
                  <a:lnTo>
                    <a:pt x="194235" y="10508"/>
                  </a:lnTo>
                  <a:lnTo>
                    <a:pt x="194235" y="65009"/>
                  </a:lnTo>
                  <a:close/>
                  <a:moveTo>
                    <a:pt x="258995" y="65009"/>
                  </a:moveTo>
                  <a:lnTo>
                    <a:pt x="222508" y="65009"/>
                  </a:lnTo>
                  <a:lnTo>
                    <a:pt x="222508" y="834"/>
                  </a:lnTo>
                  <a:lnTo>
                    <a:pt x="258995" y="834"/>
                  </a:lnTo>
                  <a:lnTo>
                    <a:pt x="258995" y="10467"/>
                  </a:lnTo>
                  <a:lnTo>
                    <a:pt x="234017" y="10467"/>
                  </a:lnTo>
                  <a:lnTo>
                    <a:pt x="234017" y="26813"/>
                  </a:lnTo>
                  <a:lnTo>
                    <a:pt x="257410" y="26813"/>
                  </a:lnTo>
                  <a:lnTo>
                    <a:pt x="257410" y="36445"/>
                  </a:lnTo>
                  <a:lnTo>
                    <a:pt x="234017" y="36445"/>
                  </a:lnTo>
                  <a:lnTo>
                    <a:pt x="234017" y="55335"/>
                  </a:lnTo>
                  <a:lnTo>
                    <a:pt x="258995" y="55335"/>
                  </a:lnTo>
                  <a:lnTo>
                    <a:pt x="258995" y="65051"/>
                  </a:lnTo>
                  <a:close/>
                  <a:moveTo>
                    <a:pt x="290853" y="834"/>
                  </a:moveTo>
                  <a:cubicBezTo>
                    <a:pt x="296482" y="834"/>
                    <a:pt x="301153" y="1501"/>
                    <a:pt x="304780" y="2919"/>
                  </a:cubicBezTo>
                  <a:cubicBezTo>
                    <a:pt x="308408" y="4295"/>
                    <a:pt x="311161" y="6380"/>
                    <a:pt x="312954" y="9216"/>
                  </a:cubicBezTo>
                  <a:cubicBezTo>
                    <a:pt x="314747" y="11968"/>
                    <a:pt x="315664" y="15470"/>
                    <a:pt x="315664" y="19724"/>
                  </a:cubicBezTo>
                  <a:cubicBezTo>
                    <a:pt x="315664" y="22810"/>
                    <a:pt x="315080" y="25520"/>
                    <a:pt x="313871" y="27730"/>
                  </a:cubicBezTo>
                  <a:cubicBezTo>
                    <a:pt x="312745" y="29940"/>
                    <a:pt x="311202" y="31817"/>
                    <a:pt x="309367" y="33318"/>
                  </a:cubicBezTo>
                  <a:cubicBezTo>
                    <a:pt x="307533" y="34777"/>
                    <a:pt x="305489" y="35945"/>
                    <a:pt x="303363" y="36821"/>
                  </a:cubicBezTo>
                  <a:lnTo>
                    <a:pt x="321794" y="65051"/>
                  </a:lnTo>
                  <a:lnTo>
                    <a:pt x="308867" y="65051"/>
                  </a:lnTo>
                  <a:lnTo>
                    <a:pt x="293480" y="39698"/>
                  </a:lnTo>
                  <a:lnTo>
                    <a:pt x="284139" y="39698"/>
                  </a:lnTo>
                  <a:lnTo>
                    <a:pt x="284139" y="65051"/>
                  </a:lnTo>
                  <a:lnTo>
                    <a:pt x="272630" y="65051"/>
                  </a:lnTo>
                  <a:lnTo>
                    <a:pt x="272630" y="876"/>
                  </a:lnTo>
                  <a:lnTo>
                    <a:pt x="290895" y="876"/>
                  </a:lnTo>
                  <a:close/>
                  <a:moveTo>
                    <a:pt x="290144" y="10467"/>
                  </a:moveTo>
                  <a:lnTo>
                    <a:pt x="284139" y="10467"/>
                  </a:lnTo>
                  <a:lnTo>
                    <a:pt x="284139" y="30232"/>
                  </a:lnTo>
                  <a:lnTo>
                    <a:pt x="290520" y="30232"/>
                  </a:lnTo>
                  <a:cubicBezTo>
                    <a:pt x="293730" y="30232"/>
                    <a:pt x="296274" y="29815"/>
                    <a:pt x="298234" y="29064"/>
                  </a:cubicBezTo>
                  <a:cubicBezTo>
                    <a:pt x="300194" y="28314"/>
                    <a:pt x="301653" y="27146"/>
                    <a:pt x="302529" y="25645"/>
                  </a:cubicBezTo>
                  <a:cubicBezTo>
                    <a:pt x="303488" y="24144"/>
                    <a:pt x="303947" y="22267"/>
                    <a:pt x="303947" y="20057"/>
                  </a:cubicBezTo>
                  <a:cubicBezTo>
                    <a:pt x="303947" y="17722"/>
                    <a:pt x="303446" y="15887"/>
                    <a:pt x="302404" y="14470"/>
                  </a:cubicBezTo>
                  <a:cubicBezTo>
                    <a:pt x="301361" y="13010"/>
                    <a:pt x="299860" y="12009"/>
                    <a:pt x="297817" y="11426"/>
                  </a:cubicBezTo>
                  <a:cubicBezTo>
                    <a:pt x="295857" y="10758"/>
                    <a:pt x="293271" y="10425"/>
                    <a:pt x="290102" y="10425"/>
                  </a:cubicBezTo>
                  <a:close/>
                  <a:moveTo>
                    <a:pt x="406569" y="32275"/>
                  </a:moveTo>
                  <a:cubicBezTo>
                    <a:pt x="406569" y="39448"/>
                    <a:pt x="405234" y="45494"/>
                    <a:pt x="402440" y="50331"/>
                  </a:cubicBezTo>
                  <a:cubicBezTo>
                    <a:pt x="399730" y="55168"/>
                    <a:pt x="395852" y="58838"/>
                    <a:pt x="390681" y="61298"/>
                  </a:cubicBezTo>
                  <a:cubicBezTo>
                    <a:pt x="385594" y="63758"/>
                    <a:pt x="379464" y="64968"/>
                    <a:pt x="372167" y="64968"/>
                  </a:cubicBezTo>
                  <a:lnTo>
                    <a:pt x="354111" y="64968"/>
                  </a:lnTo>
                  <a:lnTo>
                    <a:pt x="354111" y="792"/>
                  </a:lnTo>
                  <a:lnTo>
                    <a:pt x="374085" y="792"/>
                  </a:lnTo>
                  <a:cubicBezTo>
                    <a:pt x="380757" y="792"/>
                    <a:pt x="386511" y="2002"/>
                    <a:pt x="391348" y="4378"/>
                  </a:cubicBezTo>
                  <a:cubicBezTo>
                    <a:pt x="396186" y="6755"/>
                    <a:pt x="399980" y="10300"/>
                    <a:pt x="402566" y="14970"/>
                  </a:cubicBezTo>
                  <a:cubicBezTo>
                    <a:pt x="405276" y="19599"/>
                    <a:pt x="406610" y="25353"/>
                    <a:pt x="406610" y="32234"/>
                  </a:cubicBezTo>
                  <a:close/>
                  <a:moveTo>
                    <a:pt x="394518" y="32651"/>
                  </a:moveTo>
                  <a:cubicBezTo>
                    <a:pt x="394518" y="27563"/>
                    <a:pt x="393767" y="23352"/>
                    <a:pt x="392183" y="20057"/>
                  </a:cubicBezTo>
                  <a:cubicBezTo>
                    <a:pt x="390639" y="16763"/>
                    <a:pt x="388304" y="14345"/>
                    <a:pt x="385260" y="12760"/>
                  </a:cubicBezTo>
                  <a:cubicBezTo>
                    <a:pt x="382216" y="11134"/>
                    <a:pt x="378463" y="10341"/>
                    <a:pt x="374043" y="10341"/>
                  </a:cubicBezTo>
                  <a:lnTo>
                    <a:pt x="365578" y="10341"/>
                  </a:lnTo>
                  <a:lnTo>
                    <a:pt x="365578" y="55377"/>
                  </a:lnTo>
                  <a:lnTo>
                    <a:pt x="372500" y="55377"/>
                  </a:lnTo>
                  <a:cubicBezTo>
                    <a:pt x="379964" y="55377"/>
                    <a:pt x="385427" y="53500"/>
                    <a:pt x="389055" y="49706"/>
                  </a:cubicBezTo>
                  <a:cubicBezTo>
                    <a:pt x="392724" y="45869"/>
                    <a:pt x="394559" y="40157"/>
                    <a:pt x="394559" y="32609"/>
                  </a:cubicBezTo>
                  <a:close/>
                  <a:moveTo>
                    <a:pt x="442013" y="65009"/>
                  </a:moveTo>
                  <a:lnTo>
                    <a:pt x="415034" y="65009"/>
                  </a:lnTo>
                  <a:lnTo>
                    <a:pt x="415034" y="58463"/>
                  </a:lnTo>
                  <a:lnTo>
                    <a:pt x="422748" y="55585"/>
                  </a:lnTo>
                  <a:lnTo>
                    <a:pt x="422748" y="10383"/>
                  </a:lnTo>
                  <a:lnTo>
                    <a:pt x="415034" y="7422"/>
                  </a:lnTo>
                  <a:lnTo>
                    <a:pt x="415034" y="876"/>
                  </a:lnTo>
                  <a:lnTo>
                    <a:pt x="442013" y="876"/>
                  </a:lnTo>
                  <a:lnTo>
                    <a:pt x="442013" y="7422"/>
                  </a:lnTo>
                  <a:lnTo>
                    <a:pt x="434299" y="10383"/>
                  </a:lnTo>
                  <a:lnTo>
                    <a:pt x="434299" y="55585"/>
                  </a:lnTo>
                  <a:lnTo>
                    <a:pt x="442013" y="58463"/>
                  </a:lnTo>
                  <a:lnTo>
                    <a:pt x="442013" y="65009"/>
                  </a:lnTo>
                  <a:close/>
                  <a:moveTo>
                    <a:pt x="490051" y="65009"/>
                  </a:moveTo>
                  <a:lnTo>
                    <a:pt x="453564" y="65009"/>
                  </a:lnTo>
                  <a:lnTo>
                    <a:pt x="453564" y="834"/>
                  </a:lnTo>
                  <a:lnTo>
                    <a:pt x="490051" y="834"/>
                  </a:lnTo>
                  <a:lnTo>
                    <a:pt x="490051" y="10467"/>
                  </a:lnTo>
                  <a:lnTo>
                    <a:pt x="465073" y="10467"/>
                  </a:lnTo>
                  <a:lnTo>
                    <a:pt x="465073" y="26813"/>
                  </a:lnTo>
                  <a:lnTo>
                    <a:pt x="488466" y="26813"/>
                  </a:lnTo>
                  <a:lnTo>
                    <a:pt x="488466" y="36445"/>
                  </a:lnTo>
                  <a:lnTo>
                    <a:pt x="465073" y="36445"/>
                  </a:lnTo>
                  <a:lnTo>
                    <a:pt x="465073" y="55335"/>
                  </a:lnTo>
                  <a:lnTo>
                    <a:pt x="490051" y="55335"/>
                  </a:lnTo>
                  <a:lnTo>
                    <a:pt x="490051" y="65051"/>
                  </a:lnTo>
                  <a:close/>
                  <a:moveTo>
                    <a:pt x="526704" y="65009"/>
                  </a:moveTo>
                  <a:lnTo>
                    <a:pt x="515196" y="65009"/>
                  </a:lnTo>
                  <a:lnTo>
                    <a:pt x="515196" y="10508"/>
                  </a:lnTo>
                  <a:lnTo>
                    <a:pt x="496764" y="10508"/>
                  </a:lnTo>
                  <a:lnTo>
                    <a:pt x="496764" y="792"/>
                  </a:lnTo>
                  <a:lnTo>
                    <a:pt x="545136" y="792"/>
                  </a:lnTo>
                  <a:lnTo>
                    <a:pt x="545136" y="10508"/>
                  </a:lnTo>
                  <a:lnTo>
                    <a:pt x="526704" y="10508"/>
                  </a:lnTo>
                  <a:lnTo>
                    <a:pt x="526704" y="65009"/>
                  </a:lnTo>
                  <a:close/>
                  <a:moveTo>
                    <a:pt x="592256" y="47496"/>
                  </a:moveTo>
                  <a:cubicBezTo>
                    <a:pt x="592256" y="51290"/>
                    <a:pt x="591297" y="54543"/>
                    <a:pt x="589462" y="57295"/>
                  </a:cubicBezTo>
                  <a:cubicBezTo>
                    <a:pt x="587627" y="60047"/>
                    <a:pt x="584917" y="62215"/>
                    <a:pt x="581373" y="63675"/>
                  </a:cubicBezTo>
                  <a:cubicBezTo>
                    <a:pt x="577911" y="65176"/>
                    <a:pt x="573741" y="65927"/>
                    <a:pt x="568863" y="65927"/>
                  </a:cubicBezTo>
                  <a:cubicBezTo>
                    <a:pt x="566527" y="65927"/>
                    <a:pt x="564275" y="65802"/>
                    <a:pt x="562107" y="65468"/>
                  </a:cubicBezTo>
                  <a:cubicBezTo>
                    <a:pt x="559981" y="65260"/>
                    <a:pt x="558021" y="64843"/>
                    <a:pt x="556103" y="64300"/>
                  </a:cubicBezTo>
                  <a:cubicBezTo>
                    <a:pt x="554268" y="63758"/>
                    <a:pt x="552516" y="63091"/>
                    <a:pt x="550890" y="62341"/>
                  </a:cubicBezTo>
                  <a:lnTo>
                    <a:pt x="550890" y="51540"/>
                  </a:lnTo>
                  <a:cubicBezTo>
                    <a:pt x="553601" y="52750"/>
                    <a:pt x="556561" y="53834"/>
                    <a:pt x="559772" y="54876"/>
                  </a:cubicBezTo>
                  <a:cubicBezTo>
                    <a:pt x="563025" y="55835"/>
                    <a:pt x="566277" y="56336"/>
                    <a:pt x="569655" y="56336"/>
                  </a:cubicBezTo>
                  <a:cubicBezTo>
                    <a:pt x="572198" y="56336"/>
                    <a:pt x="574325" y="56002"/>
                    <a:pt x="575951" y="55335"/>
                  </a:cubicBezTo>
                  <a:cubicBezTo>
                    <a:pt x="577620" y="54626"/>
                    <a:pt x="578870" y="53667"/>
                    <a:pt x="579621" y="52458"/>
                  </a:cubicBezTo>
                  <a:cubicBezTo>
                    <a:pt x="580371" y="51207"/>
                    <a:pt x="580789" y="49747"/>
                    <a:pt x="580789" y="48163"/>
                  </a:cubicBezTo>
                  <a:cubicBezTo>
                    <a:pt x="580789" y="46370"/>
                    <a:pt x="580288" y="44827"/>
                    <a:pt x="579246" y="43576"/>
                  </a:cubicBezTo>
                  <a:cubicBezTo>
                    <a:pt x="578203" y="42325"/>
                    <a:pt x="576743" y="41157"/>
                    <a:pt x="574742" y="40073"/>
                  </a:cubicBezTo>
                  <a:cubicBezTo>
                    <a:pt x="572782" y="38989"/>
                    <a:pt x="570280" y="37863"/>
                    <a:pt x="567361" y="36654"/>
                  </a:cubicBezTo>
                  <a:cubicBezTo>
                    <a:pt x="565401" y="35820"/>
                    <a:pt x="563442" y="34902"/>
                    <a:pt x="561524" y="33860"/>
                  </a:cubicBezTo>
                  <a:cubicBezTo>
                    <a:pt x="559689" y="32776"/>
                    <a:pt x="557979" y="31483"/>
                    <a:pt x="556478" y="29982"/>
                  </a:cubicBezTo>
                  <a:cubicBezTo>
                    <a:pt x="554977" y="28481"/>
                    <a:pt x="553768" y="26688"/>
                    <a:pt x="552892" y="24686"/>
                  </a:cubicBezTo>
                  <a:cubicBezTo>
                    <a:pt x="552016" y="22684"/>
                    <a:pt x="551557" y="20224"/>
                    <a:pt x="551557" y="17514"/>
                  </a:cubicBezTo>
                  <a:cubicBezTo>
                    <a:pt x="551557" y="13886"/>
                    <a:pt x="552391" y="10717"/>
                    <a:pt x="554185" y="8090"/>
                  </a:cubicBezTo>
                  <a:cubicBezTo>
                    <a:pt x="555977" y="5421"/>
                    <a:pt x="558438" y="3461"/>
                    <a:pt x="561648" y="2085"/>
                  </a:cubicBezTo>
                  <a:cubicBezTo>
                    <a:pt x="564901" y="709"/>
                    <a:pt x="568612" y="0"/>
                    <a:pt x="572866" y="0"/>
                  </a:cubicBezTo>
                  <a:cubicBezTo>
                    <a:pt x="576285" y="0"/>
                    <a:pt x="579454" y="375"/>
                    <a:pt x="582498" y="1084"/>
                  </a:cubicBezTo>
                  <a:cubicBezTo>
                    <a:pt x="585501" y="1793"/>
                    <a:pt x="588461" y="2836"/>
                    <a:pt x="591380" y="4128"/>
                  </a:cubicBezTo>
                  <a:lnTo>
                    <a:pt x="587710" y="13386"/>
                  </a:lnTo>
                  <a:cubicBezTo>
                    <a:pt x="585042" y="12260"/>
                    <a:pt x="582540" y="11342"/>
                    <a:pt x="580080" y="10675"/>
                  </a:cubicBezTo>
                  <a:cubicBezTo>
                    <a:pt x="577620" y="10008"/>
                    <a:pt x="575076" y="9674"/>
                    <a:pt x="572532" y="9674"/>
                  </a:cubicBezTo>
                  <a:cubicBezTo>
                    <a:pt x="570489" y="9674"/>
                    <a:pt x="568738" y="10008"/>
                    <a:pt x="567320" y="10675"/>
                  </a:cubicBezTo>
                  <a:cubicBezTo>
                    <a:pt x="565860" y="11259"/>
                    <a:pt x="564818" y="12176"/>
                    <a:pt x="564067" y="13302"/>
                  </a:cubicBezTo>
                  <a:cubicBezTo>
                    <a:pt x="563316" y="14428"/>
                    <a:pt x="562983" y="15762"/>
                    <a:pt x="562983" y="17264"/>
                  </a:cubicBezTo>
                  <a:cubicBezTo>
                    <a:pt x="562983" y="19015"/>
                    <a:pt x="563442" y="20474"/>
                    <a:pt x="564317" y="21684"/>
                  </a:cubicBezTo>
                  <a:cubicBezTo>
                    <a:pt x="565193" y="22893"/>
                    <a:pt x="566611" y="24019"/>
                    <a:pt x="568445" y="25103"/>
                  </a:cubicBezTo>
                  <a:cubicBezTo>
                    <a:pt x="570364" y="26146"/>
                    <a:pt x="572824" y="27313"/>
                    <a:pt x="575826" y="28606"/>
                  </a:cubicBezTo>
                  <a:cubicBezTo>
                    <a:pt x="579288" y="30107"/>
                    <a:pt x="582248" y="31650"/>
                    <a:pt x="584625" y="33276"/>
                  </a:cubicBezTo>
                  <a:cubicBezTo>
                    <a:pt x="587002" y="34902"/>
                    <a:pt x="588878" y="36821"/>
                    <a:pt x="590213" y="39114"/>
                  </a:cubicBezTo>
                  <a:cubicBezTo>
                    <a:pt x="591547" y="41407"/>
                    <a:pt x="592173" y="44201"/>
                    <a:pt x="592173" y="47579"/>
                  </a:cubicBezTo>
                  <a:close/>
                  <a:moveTo>
                    <a:pt x="47996" y="172886"/>
                  </a:moveTo>
                  <a:lnTo>
                    <a:pt x="42158" y="155914"/>
                  </a:lnTo>
                  <a:lnTo>
                    <a:pt x="17972" y="155914"/>
                  </a:lnTo>
                  <a:lnTo>
                    <a:pt x="12218" y="172886"/>
                  </a:lnTo>
                  <a:lnTo>
                    <a:pt x="0" y="172886"/>
                  </a:lnTo>
                  <a:lnTo>
                    <a:pt x="23560" y="108418"/>
                  </a:lnTo>
                  <a:lnTo>
                    <a:pt x="36696" y="108418"/>
                  </a:lnTo>
                  <a:lnTo>
                    <a:pt x="60255" y="172886"/>
                  </a:lnTo>
                  <a:lnTo>
                    <a:pt x="48038" y="172886"/>
                  </a:lnTo>
                  <a:close/>
                  <a:moveTo>
                    <a:pt x="33609" y="129477"/>
                  </a:moveTo>
                  <a:cubicBezTo>
                    <a:pt x="33401" y="128601"/>
                    <a:pt x="33026" y="127517"/>
                    <a:pt x="32526" y="126057"/>
                  </a:cubicBezTo>
                  <a:cubicBezTo>
                    <a:pt x="32025" y="124598"/>
                    <a:pt x="31566" y="123138"/>
                    <a:pt x="31066" y="121637"/>
                  </a:cubicBezTo>
                  <a:cubicBezTo>
                    <a:pt x="30649" y="120052"/>
                    <a:pt x="30316" y="118801"/>
                    <a:pt x="30065" y="117759"/>
                  </a:cubicBezTo>
                  <a:cubicBezTo>
                    <a:pt x="29732" y="118968"/>
                    <a:pt x="29398" y="120303"/>
                    <a:pt x="28897" y="121887"/>
                  </a:cubicBezTo>
                  <a:cubicBezTo>
                    <a:pt x="28480" y="123472"/>
                    <a:pt x="28064" y="124890"/>
                    <a:pt x="27647" y="126307"/>
                  </a:cubicBezTo>
                  <a:cubicBezTo>
                    <a:pt x="27272" y="127683"/>
                    <a:pt x="26979" y="128726"/>
                    <a:pt x="26729" y="129435"/>
                  </a:cubicBezTo>
                  <a:lnTo>
                    <a:pt x="21058" y="145990"/>
                  </a:lnTo>
                  <a:lnTo>
                    <a:pt x="39114" y="145990"/>
                  </a:lnTo>
                  <a:lnTo>
                    <a:pt x="33526" y="129435"/>
                  </a:lnTo>
                  <a:close/>
                  <a:moveTo>
                    <a:pt x="123222" y="172886"/>
                  </a:moveTo>
                  <a:lnTo>
                    <a:pt x="108919" y="172886"/>
                  </a:lnTo>
                  <a:lnTo>
                    <a:pt x="78520" y="122554"/>
                  </a:lnTo>
                  <a:lnTo>
                    <a:pt x="78145" y="122554"/>
                  </a:lnTo>
                  <a:cubicBezTo>
                    <a:pt x="78186" y="123847"/>
                    <a:pt x="78228" y="125307"/>
                    <a:pt x="78312" y="126766"/>
                  </a:cubicBezTo>
                  <a:cubicBezTo>
                    <a:pt x="78395" y="128226"/>
                    <a:pt x="78478" y="129685"/>
                    <a:pt x="78561" y="131270"/>
                  </a:cubicBezTo>
                  <a:cubicBezTo>
                    <a:pt x="78603" y="132771"/>
                    <a:pt x="78645" y="134272"/>
                    <a:pt x="78728" y="135857"/>
                  </a:cubicBezTo>
                  <a:cubicBezTo>
                    <a:pt x="78770" y="137441"/>
                    <a:pt x="78812" y="138942"/>
                    <a:pt x="78895" y="140527"/>
                  </a:cubicBezTo>
                  <a:lnTo>
                    <a:pt x="78895" y="172886"/>
                  </a:lnTo>
                  <a:lnTo>
                    <a:pt x="68553" y="172886"/>
                  </a:lnTo>
                  <a:lnTo>
                    <a:pt x="68553" y="108710"/>
                  </a:lnTo>
                  <a:lnTo>
                    <a:pt x="82773" y="108710"/>
                  </a:lnTo>
                  <a:lnTo>
                    <a:pt x="113089" y="158708"/>
                  </a:lnTo>
                  <a:lnTo>
                    <a:pt x="113339" y="158708"/>
                  </a:lnTo>
                  <a:cubicBezTo>
                    <a:pt x="113256" y="157499"/>
                    <a:pt x="113214" y="156248"/>
                    <a:pt x="113172" y="154830"/>
                  </a:cubicBezTo>
                  <a:cubicBezTo>
                    <a:pt x="113089" y="153370"/>
                    <a:pt x="113047" y="151911"/>
                    <a:pt x="113005" y="150410"/>
                  </a:cubicBezTo>
                  <a:cubicBezTo>
                    <a:pt x="113005" y="148908"/>
                    <a:pt x="112963" y="147407"/>
                    <a:pt x="112922" y="145823"/>
                  </a:cubicBezTo>
                  <a:cubicBezTo>
                    <a:pt x="112838" y="144238"/>
                    <a:pt x="112797" y="142779"/>
                    <a:pt x="112755" y="141319"/>
                  </a:cubicBezTo>
                  <a:lnTo>
                    <a:pt x="112755" y="108669"/>
                  </a:lnTo>
                  <a:lnTo>
                    <a:pt x="123180" y="108669"/>
                  </a:lnTo>
                  <a:lnTo>
                    <a:pt x="123180" y="172844"/>
                  </a:lnTo>
                  <a:close/>
                  <a:moveTo>
                    <a:pt x="192484" y="140193"/>
                  </a:moveTo>
                  <a:cubicBezTo>
                    <a:pt x="192484" y="147366"/>
                    <a:pt x="191108" y="153412"/>
                    <a:pt x="188356" y="158249"/>
                  </a:cubicBezTo>
                  <a:cubicBezTo>
                    <a:pt x="185646" y="163086"/>
                    <a:pt x="181684" y="166756"/>
                    <a:pt x="176597" y="169216"/>
                  </a:cubicBezTo>
                  <a:cubicBezTo>
                    <a:pt x="171468" y="171676"/>
                    <a:pt x="165296" y="172886"/>
                    <a:pt x="158082" y="172886"/>
                  </a:cubicBezTo>
                  <a:lnTo>
                    <a:pt x="140026" y="172886"/>
                  </a:lnTo>
                  <a:lnTo>
                    <a:pt x="140026" y="108710"/>
                  </a:lnTo>
                  <a:lnTo>
                    <a:pt x="160000" y="108710"/>
                  </a:lnTo>
                  <a:cubicBezTo>
                    <a:pt x="166672" y="108710"/>
                    <a:pt x="172427" y="109920"/>
                    <a:pt x="177264" y="112296"/>
                  </a:cubicBezTo>
                  <a:cubicBezTo>
                    <a:pt x="182101" y="114673"/>
                    <a:pt x="185854" y="118218"/>
                    <a:pt x="188481" y="122888"/>
                  </a:cubicBezTo>
                  <a:cubicBezTo>
                    <a:pt x="191191" y="127517"/>
                    <a:pt x="192526" y="133271"/>
                    <a:pt x="192526" y="140152"/>
                  </a:cubicBezTo>
                  <a:close/>
                  <a:moveTo>
                    <a:pt x="180433" y="140527"/>
                  </a:moveTo>
                  <a:cubicBezTo>
                    <a:pt x="180433" y="135440"/>
                    <a:pt x="179641" y="131228"/>
                    <a:pt x="178098" y="127934"/>
                  </a:cubicBezTo>
                  <a:cubicBezTo>
                    <a:pt x="176513" y="124639"/>
                    <a:pt x="174220" y="122221"/>
                    <a:pt x="171176" y="120636"/>
                  </a:cubicBezTo>
                  <a:cubicBezTo>
                    <a:pt x="168132" y="119010"/>
                    <a:pt x="164337" y="118218"/>
                    <a:pt x="159959" y="118218"/>
                  </a:cubicBezTo>
                  <a:lnTo>
                    <a:pt x="151494" y="118218"/>
                  </a:lnTo>
                  <a:lnTo>
                    <a:pt x="151494" y="163253"/>
                  </a:lnTo>
                  <a:lnTo>
                    <a:pt x="158416" y="163253"/>
                  </a:lnTo>
                  <a:cubicBezTo>
                    <a:pt x="165838" y="163253"/>
                    <a:pt x="171342" y="161377"/>
                    <a:pt x="174970" y="157582"/>
                  </a:cubicBezTo>
                  <a:cubicBezTo>
                    <a:pt x="178598" y="153746"/>
                    <a:pt x="180475" y="148033"/>
                    <a:pt x="180475" y="140485"/>
                  </a:cubicBezTo>
                  <a:close/>
                  <a:moveTo>
                    <a:pt x="284056" y="172886"/>
                  </a:moveTo>
                  <a:lnTo>
                    <a:pt x="269753" y="172886"/>
                  </a:lnTo>
                  <a:lnTo>
                    <a:pt x="239354" y="122554"/>
                  </a:lnTo>
                  <a:lnTo>
                    <a:pt x="238979" y="122554"/>
                  </a:lnTo>
                  <a:cubicBezTo>
                    <a:pt x="239020" y="123847"/>
                    <a:pt x="239104" y="125307"/>
                    <a:pt x="239146" y="126766"/>
                  </a:cubicBezTo>
                  <a:cubicBezTo>
                    <a:pt x="239271" y="128226"/>
                    <a:pt x="239354" y="129685"/>
                    <a:pt x="239396" y="131270"/>
                  </a:cubicBezTo>
                  <a:cubicBezTo>
                    <a:pt x="239438" y="132771"/>
                    <a:pt x="239521" y="134272"/>
                    <a:pt x="239563" y="135857"/>
                  </a:cubicBezTo>
                  <a:cubicBezTo>
                    <a:pt x="239604" y="137441"/>
                    <a:pt x="239688" y="138942"/>
                    <a:pt x="239730" y="140527"/>
                  </a:cubicBezTo>
                  <a:lnTo>
                    <a:pt x="239730" y="172886"/>
                  </a:lnTo>
                  <a:lnTo>
                    <a:pt x="229388" y="172886"/>
                  </a:lnTo>
                  <a:lnTo>
                    <a:pt x="229388" y="108710"/>
                  </a:lnTo>
                  <a:lnTo>
                    <a:pt x="243608" y="108710"/>
                  </a:lnTo>
                  <a:lnTo>
                    <a:pt x="273923" y="158708"/>
                  </a:lnTo>
                  <a:lnTo>
                    <a:pt x="274173" y="158708"/>
                  </a:lnTo>
                  <a:cubicBezTo>
                    <a:pt x="274132" y="157499"/>
                    <a:pt x="274048" y="156248"/>
                    <a:pt x="274006" y="154830"/>
                  </a:cubicBezTo>
                  <a:cubicBezTo>
                    <a:pt x="273965" y="153370"/>
                    <a:pt x="273881" y="151911"/>
                    <a:pt x="273840" y="150410"/>
                  </a:cubicBezTo>
                  <a:cubicBezTo>
                    <a:pt x="273840" y="148908"/>
                    <a:pt x="273798" y="147407"/>
                    <a:pt x="273756" y="145823"/>
                  </a:cubicBezTo>
                  <a:cubicBezTo>
                    <a:pt x="273715" y="144238"/>
                    <a:pt x="273631" y="142779"/>
                    <a:pt x="273589" y="141319"/>
                  </a:cubicBezTo>
                  <a:lnTo>
                    <a:pt x="273589" y="108669"/>
                  </a:lnTo>
                  <a:lnTo>
                    <a:pt x="284014" y="108669"/>
                  </a:lnTo>
                  <a:lnTo>
                    <a:pt x="284014" y="172844"/>
                  </a:lnTo>
                  <a:close/>
                  <a:moveTo>
                    <a:pt x="351692" y="150243"/>
                  </a:moveTo>
                  <a:cubicBezTo>
                    <a:pt x="351692" y="154705"/>
                    <a:pt x="350733" y="158708"/>
                    <a:pt x="348815" y="162294"/>
                  </a:cubicBezTo>
                  <a:cubicBezTo>
                    <a:pt x="346980" y="165838"/>
                    <a:pt x="344103" y="168632"/>
                    <a:pt x="340267" y="170759"/>
                  </a:cubicBezTo>
                  <a:cubicBezTo>
                    <a:pt x="336430" y="172802"/>
                    <a:pt x="331593" y="173803"/>
                    <a:pt x="325714" y="173803"/>
                  </a:cubicBezTo>
                  <a:cubicBezTo>
                    <a:pt x="317415" y="173803"/>
                    <a:pt x="311077" y="171635"/>
                    <a:pt x="306740" y="167340"/>
                  </a:cubicBezTo>
                  <a:cubicBezTo>
                    <a:pt x="302446" y="162961"/>
                    <a:pt x="300277" y="157207"/>
                    <a:pt x="300277" y="150076"/>
                  </a:cubicBezTo>
                  <a:lnTo>
                    <a:pt x="300277" y="108710"/>
                  </a:lnTo>
                  <a:lnTo>
                    <a:pt x="311786" y="108710"/>
                  </a:lnTo>
                  <a:lnTo>
                    <a:pt x="311786" y="148908"/>
                  </a:lnTo>
                  <a:cubicBezTo>
                    <a:pt x="311786" y="154121"/>
                    <a:pt x="312995" y="157957"/>
                    <a:pt x="315372" y="160417"/>
                  </a:cubicBezTo>
                  <a:cubicBezTo>
                    <a:pt x="317749" y="162794"/>
                    <a:pt x="321335" y="164004"/>
                    <a:pt x="326089" y="164004"/>
                  </a:cubicBezTo>
                  <a:cubicBezTo>
                    <a:pt x="329467" y="164004"/>
                    <a:pt x="332177" y="163420"/>
                    <a:pt x="334179" y="162294"/>
                  </a:cubicBezTo>
                  <a:cubicBezTo>
                    <a:pt x="336305" y="161168"/>
                    <a:pt x="337806" y="159458"/>
                    <a:pt x="338766" y="157165"/>
                  </a:cubicBezTo>
                  <a:cubicBezTo>
                    <a:pt x="339808" y="154830"/>
                    <a:pt x="340308" y="152036"/>
                    <a:pt x="340308" y="148783"/>
                  </a:cubicBezTo>
                  <a:lnTo>
                    <a:pt x="340308" y="108669"/>
                  </a:lnTo>
                  <a:lnTo>
                    <a:pt x="351734" y="108669"/>
                  </a:lnTo>
                  <a:lnTo>
                    <a:pt x="351734" y="150201"/>
                  </a:lnTo>
                  <a:close/>
                  <a:moveTo>
                    <a:pt x="390973" y="172886"/>
                  </a:moveTo>
                  <a:lnTo>
                    <a:pt x="379464" y="172886"/>
                  </a:lnTo>
                  <a:lnTo>
                    <a:pt x="379464" y="118384"/>
                  </a:lnTo>
                  <a:lnTo>
                    <a:pt x="361033" y="118384"/>
                  </a:lnTo>
                  <a:lnTo>
                    <a:pt x="361033" y="108669"/>
                  </a:lnTo>
                  <a:lnTo>
                    <a:pt x="409404" y="108669"/>
                  </a:lnTo>
                  <a:lnTo>
                    <a:pt x="409404" y="118384"/>
                  </a:lnTo>
                  <a:lnTo>
                    <a:pt x="390973" y="118384"/>
                  </a:lnTo>
                  <a:lnTo>
                    <a:pt x="390973" y="172886"/>
                  </a:lnTo>
                  <a:close/>
                  <a:moveTo>
                    <a:pt x="437510" y="108710"/>
                  </a:moveTo>
                  <a:cubicBezTo>
                    <a:pt x="443139" y="108710"/>
                    <a:pt x="447768" y="109377"/>
                    <a:pt x="451437" y="110795"/>
                  </a:cubicBezTo>
                  <a:cubicBezTo>
                    <a:pt x="455065" y="112171"/>
                    <a:pt x="457817" y="114256"/>
                    <a:pt x="459610" y="117092"/>
                  </a:cubicBezTo>
                  <a:cubicBezTo>
                    <a:pt x="461403" y="119844"/>
                    <a:pt x="462321" y="123347"/>
                    <a:pt x="462321" y="127600"/>
                  </a:cubicBezTo>
                  <a:cubicBezTo>
                    <a:pt x="462321" y="130686"/>
                    <a:pt x="461695" y="133396"/>
                    <a:pt x="460527" y="135606"/>
                  </a:cubicBezTo>
                  <a:cubicBezTo>
                    <a:pt x="459360" y="137816"/>
                    <a:pt x="457859" y="139693"/>
                    <a:pt x="456024" y="141194"/>
                  </a:cubicBezTo>
                  <a:cubicBezTo>
                    <a:pt x="454148" y="142654"/>
                    <a:pt x="452146" y="143821"/>
                    <a:pt x="450020" y="144697"/>
                  </a:cubicBezTo>
                  <a:lnTo>
                    <a:pt x="468450" y="172927"/>
                  </a:lnTo>
                  <a:lnTo>
                    <a:pt x="455524" y="172927"/>
                  </a:lnTo>
                  <a:lnTo>
                    <a:pt x="440137" y="147574"/>
                  </a:lnTo>
                  <a:lnTo>
                    <a:pt x="430796" y="147574"/>
                  </a:lnTo>
                  <a:lnTo>
                    <a:pt x="430796" y="172927"/>
                  </a:lnTo>
                  <a:lnTo>
                    <a:pt x="419287" y="172927"/>
                  </a:lnTo>
                  <a:lnTo>
                    <a:pt x="419287" y="108752"/>
                  </a:lnTo>
                  <a:lnTo>
                    <a:pt x="437551" y="108752"/>
                  </a:lnTo>
                  <a:close/>
                  <a:moveTo>
                    <a:pt x="436759" y="118343"/>
                  </a:moveTo>
                  <a:lnTo>
                    <a:pt x="430755" y="118343"/>
                  </a:lnTo>
                  <a:lnTo>
                    <a:pt x="430755" y="138108"/>
                  </a:lnTo>
                  <a:lnTo>
                    <a:pt x="437134" y="138108"/>
                  </a:lnTo>
                  <a:cubicBezTo>
                    <a:pt x="440262" y="138108"/>
                    <a:pt x="442889" y="137691"/>
                    <a:pt x="444848" y="136941"/>
                  </a:cubicBezTo>
                  <a:cubicBezTo>
                    <a:pt x="446809" y="136190"/>
                    <a:pt x="448268" y="135023"/>
                    <a:pt x="449144" y="133521"/>
                  </a:cubicBezTo>
                  <a:cubicBezTo>
                    <a:pt x="450103" y="132020"/>
                    <a:pt x="450603" y="130144"/>
                    <a:pt x="450603" y="127934"/>
                  </a:cubicBezTo>
                  <a:cubicBezTo>
                    <a:pt x="450603" y="125599"/>
                    <a:pt x="450061" y="123764"/>
                    <a:pt x="449060" y="122346"/>
                  </a:cubicBezTo>
                  <a:cubicBezTo>
                    <a:pt x="448018" y="120886"/>
                    <a:pt x="446516" y="119886"/>
                    <a:pt x="444473" y="119302"/>
                  </a:cubicBezTo>
                  <a:cubicBezTo>
                    <a:pt x="442514" y="118635"/>
                    <a:pt x="439886" y="118301"/>
                    <a:pt x="436759" y="118301"/>
                  </a:cubicBezTo>
                  <a:close/>
                  <a:moveTo>
                    <a:pt x="499099" y="172886"/>
                  </a:moveTo>
                  <a:lnTo>
                    <a:pt x="472120" y="172886"/>
                  </a:lnTo>
                  <a:lnTo>
                    <a:pt x="472120" y="166339"/>
                  </a:lnTo>
                  <a:lnTo>
                    <a:pt x="479834" y="163461"/>
                  </a:lnTo>
                  <a:lnTo>
                    <a:pt x="479834" y="118259"/>
                  </a:lnTo>
                  <a:lnTo>
                    <a:pt x="472120" y="115299"/>
                  </a:lnTo>
                  <a:lnTo>
                    <a:pt x="472120" y="108752"/>
                  </a:lnTo>
                  <a:lnTo>
                    <a:pt x="499099" y="108752"/>
                  </a:lnTo>
                  <a:lnTo>
                    <a:pt x="499099" y="115299"/>
                  </a:lnTo>
                  <a:lnTo>
                    <a:pt x="491385" y="118259"/>
                  </a:lnTo>
                  <a:lnTo>
                    <a:pt x="491385" y="163461"/>
                  </a:lnTo>
                  <a:lnTo>
                    <a:pt x="499099" y="166339"/>
                  </a:lnTo>
                  <a:lnTo>
                    <a:pt x="499099" y="172886"/>
                  </a:lnTo>
                  <a:close/>
                  <a:moveTo>
                    <a:pt x="533627" y="172886"/>
                  </a:moveTo>
                  <a:lnTo>
                    <a:pt x="522117" y="172886"/>
                  </a:lnTo>
                  <a:lnTo>
                    <a:pt x="522117" y="118384"/>
                  </a:lnTo>
                  <a:lnTo>
                    <a:pt x="503687" y="118384"/>
                  </a:lnTo>
                  <a:lnTo>
                    <a:pt x="503687" y="108669"/>
                  </a:lnTo>
                  <a:lnTo>
                    <a:pt x="552058" y="108669"/>
                  </a:lnTo>
                  <a:lnTo>
                    <a:pt x="552058" y="118384"/>
                  </a:lnTo>
                  <a:lnTo>
                    <a:pt x="533627" y="118384"/>
                  </a:lnTo>
                  <a:lnTo>
                    <a:pt x="533627" y="172886"/>
                  </a:lnTo>
                  <a:close/>
                  <a:moveTo>
                    <a:pt x="583624" y="172886"/>
                  </a:moveTo>
                  <a:lnTo>
                    <a:pt x="556645" y="172886"/>
                  </a:lnTo>
                  <a:lnTo>
                    <a:pt x="556645" y="166339"/>
                  </a:lnTo>
                  <a:lnTo>
                    <a:pt x="564359" y="163461"/>
                  </a:lnTo>
                  <a:lnTo>
                    <a:pt x="564359" y="118259"/>
                  </a:lnTo>
                  <a:lnTo>
                    <a:pt x="556645" y="115299"/>
                  </a:lnTo>
                  <a:lnTo>
                    <a:pt x="556645" y="108752"/>
                  </a:lnTo>
                  <a:lnTo>
                    <a:pt x="583624" y="108752"/>
                  </a:lnTo>
                  <a:lnTo>
                    <a:pt x="583624" y="115299"/>
                  </a:lnTo>
                  <a:lnTo>
                    <a:pt x="575910" y="118259"/>
                  </a:lnTo>
                  <a:lnTo>
                    <a:pt x="575910" y="163461"/>
                  </a:lnTo>
                  <a:lnTo>
                    <a:pt x="583624" y="166339"/>
                  </a:lnTo>
                  <a:lnTo>
                    <a:pt x="583624" y="172886"/>
                  </a:lnTo>
                  <a:close/>
                  <a:moveTo>
                    <a:pt x="652511" y="140694"/>
                  </a:moveTo>
                  <a:cubicBezTo>
                    <a:pt x="652511" y="145698"/>
                    <a:pt x="651886" y="150159"/>
                    <a:pt x="650635" y="154288"/>
                  </a:cubicBezTo>
                  <a:cubicBezTo>
                    <a:pt x="649426" y="158291"/>
                    <a:pt x="647591" y="161794"/>
                    <a:pt x="645047" y="164712"/>
                  </a:cubicBezTo>
                  <a:cubicBezTo>
                    <a:pt x="642587" y="167631"/>
                    <a:pt x="639418" y="169883"/>
                    <a:pt x="635623" y="171468"/>
                  </a:cubicBezTo>
                  <a:cubicBezTo>
                    <a:pt x="631829" y="173052"/>
                    <a:pt x="627408" y="173803"/>
                    <a:pt x="622321" y="173803"/>
                  </a:cubicBezTo>
                  <a:cubicBezTo>
                    <a:pt x="617234" y="173803"/>
                    <a:pt x="612647" y="173052"/>
                    <a:pt x="608852" y="171468"/>
                  </a:cubicBezTo>
                  <a:cubicBezTo>
                    <a:pt x="605058" y="169842"/>
                    <a:pt x="601930" y="167590"/>
                    <a:pt x="599512" y="164712"/>
                  </a:cubicBezTo>
                  <a:cubicBezTo>
                    <a:pt x="597051" y="161794"/>
                    <a:pt x="595175" y="158291"/>
                    <a:pt x="593924" y="154204"/>
                  </a:cubicBezTo>
                  <a:cubicBezTo>
                    <a:pt x="592715" y="150118"/>
                    <a:pt x="592131" y="145614"/>
                    <a:pt x="592131" y="140610"/>
                  </a:cubicBezTo>
                  <a:cubicBezTo>
                    <a:pt x="592131" y="133938"/>
                    <a:pt x="593215" y="128142"/>
                    <a:pt x="595383" y="123263"/>
                  </a:cubicBezTo>
                  <a:cubicBezTo>
                    <a:pt x="597593" y="118384"/>
                    <a:pt x="600929" y="114548"/>
                    <a:pt x="605350" y="111838"/>
                  </a:cubicBezTo>
                  <a:cubicBezTo>
                    <a:pt x="609853" y="109086"/>
                    <a:pt x="615524" y="107709"/>
                    <a:pt x="622446" y="107709"/>
                  </a:cubicBezTo>
                  <a:cubicBezTo>
                    <a:pt x="629368" y="107709"/>
                    <a:pt x="634789" y="109086"/>
                    <a:pt x="639251" y="111838"/>
                  </a:cubicBezTo>
                  <a:cubicBezTo>
                    <a:pt x="643671" y="114548"/>
                    <a:pt x="646966" y="118343"/>
                    <a:pt x="649217" y="123347"/>
                  </a:cubicBezTo>
                  <a:cubicBezTo>
                    <a:pt x="651427" y="128267"/>
                    <a:pt x="652553" y="134063"/>
                    <a:pt x="652553" y="140694"/>
                  </a:cubicBezTo>
                  <a:close/>
                  <a:moveTo>
                    <a:pt x="604265" y="140694"/>
                  </a:moveTo>
                  <a:cubicBezTo>
                    <a:pt x="604265" y="145531"/>
                    <a:pt x="604891" y="149742"/>
                    <a:pt x="606142" y="153203"/>
                  </a:cubicBezTo>
                  <a:cubicBezTo>
                    <a:pt x="607435" y="156665"/>
                    <a:pt x="609436" y="159375"/>
                    <a:pt x="612063" y="161210"/>
                  </a:cubicBezTo>
                  <a:cubicBezTo>
                    <a:pt x="614773" y="163045"/>
                    <a:pt x="618193" y="164004"/>
                    <a:pt x="622321" y="164004"/>
                  </a:cubicBezTo>
                  <a:cubicBezTo>
                    <a:pt x="626449" y="164004"/>
                    <a:pt x="629994" y="163045"/>
                    <a:pt x="632662" y="161210"/>
                  </a:cubicBezTo>
                  <a:cubicBezTo>
                    <a:pt x="635290" y="159375"/>
                    <a:pt x="637249" y="156665"/>
                    <a:pt x="638500" y="153203"/>
                  </a:cubicBezTo>
                  <a:cubicBezTo>
                    <a:pt x="639752" y="149742"/>
                    <a:pt x="640377" y="145572"/>
                    <a:pt x="640377" y="140694"/>
                  </a:cubicBezTo>
                  <a:cubicBezTo>
                    <a:pt x="640377" y="133438"/>
                    <a:pt x="638917" y="127767"/>
                    <a:pt x="636165" y="123597"/>
                  </a:cubicBezTo>
                  <a:cubicBezTo>
                    <a:pt x="633330" y="119469"/>
                    <a:pt x="628743" y="117384"/>
                    <a:pt x="622405" y="117384"/>
                  </a:cubicBezTo>
                  <a:cubicBezTo>
                    <a:pt x="618193" y="117384"/>
                    <a:pt x="614773" y="118343"/>
                    <a:pt x="612063" y="120178"/>
                  </a:cubicBezTo>
                  <a:cubicBezTo>
                    <a:pt x="609394" y="122012"/>
                    <a:pt x="607435" y="124723"/>
                    <a:pt x="606142" y="128184"/>
                  </a:cubicBezTo>
                  <a:cubicBezTo>
                    <a:pt x="604891" y="131645"/>
                    <a:pt x="604265" y="135815"/>
                    <a:pt x="604265" y="140694"/>
                  </a:cubicBezTo>
                  <a:close/>
                  <a:moveTo>
                    <a:pt x="720773" y="172886"/>
                  </a:moveTo>
                  <a:lnTo>
                    <a:pt x="706471" y="172886"/>
                  </a:lnTo>
                  <a:lnTo>
                    <a:pt x="676072" y="122554"/>
                  </a:lnTo>
                  <a:lnTo>
                    <a:pt x="675696" y="122554"/>
                  </a:lnTo>
                  <a:cubicBezTo>
                    <a:pt x="675738" y="123847"/>
                    <a:pt x="675779" y="125307"/>
                    <a:pt x="675863" y="126766"/>
                  </a:cubicBezTo>
                  <a:cubicBezTo>
                    <a:pt x="675946" y="128226"/>
                    <a:pt x="676030" y="129685"/>
                    <a:pt x="676113" y="131270"/>
                  </a:cubicBezTo>
                  <a:cubicBezTo>
                    <a:pt x="676155" y="132771"/>
                    <a:pt x="676197" y="134272"/>
                    <a:pt x="676280" y="135857"/>
                  </a:cubicBezTo>
                  <a:cubicBezTo>
                    <a:pt x="676322" y="137441"/>
                    <a:pt x="676363" y="138942"/>
                    <a:pt x="676447" y="140527"/>
                  </a:cubicBezTo>
                  <a:lnTo>
                    <a:pt x="676447" y="172886"/>
                  </a:lnTo>
                  <a:lnTo>
                    <a:pt x="666105" y="172886"/>
                  </a:lnTo>
                  <a:lnTo>
                    <a:pt x="666105" y="108710"/>
                  </a:lnTo>
                  <a:lnTo>
                    <a:pt x="680325" y="108710"/>
                  </a:lnTo>
                  <a:lnTo>
                    <a:pt x="710641" y="158708"/>
                  </a:lnTo>
                  <a:lnTo>
                    <a:pt x="710890" y="158708"/>
                  </a:lnTo>
                  <a:cubicBezTo>
                    <a:pt x="710807" y="157499"/>
                    <a:pt x="710765" y="156248"/>
                    <a:pt x="710724" y="154830"/>
                  </a:cubicBezTo>
                  <a:cubicBezTo>
                    <a:pt x="710641" y="153370"/>
                    <a:pt x="710599" y="151911"/>
                    <a:pt x="710557" y="150410"/>
                  </a:cubicBezTo>
                  <a:cubicBezTo>
                    <a:pt x="710557" y="148908"/>
                    <a:pt x="710515" y="147407"/>
                    <a:pt x="710474" y="145823"/>
                  </a:cubicBezTo>
                  <a:cubicBezTo>
                    <a:pt x="710390" y="144238"/>
                    <a:pt x="710348" y="142779"/>
                    <a:pt x="710307" y="141319"/>
                  </a:cubicBezTo>
                  <a:lnTo>
                    <a:pt x="710307" y="108669"/>
                  </a:lnTo>
                  <a:lnTo>
                    <a:pt x="720731" y="108669"/>
                  </a:lnTo>
                  <a:lnTo>
                    <a:pt x="720731" y="172844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45" name="Graphic 5">
            <a:extLst>
              <a:ext uri="{FF2B5EF4-FFF2-40B4-BE49-F238E27FC236}">
                <a16:creationId xmlns:a16="http://schemas.microsoft.com/office/drawing/2014/main" id="{F31AF150-296F-C2FD-F377-2E031E1CA0B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763776" y="4904510"/>
            <a:ext cx="758399" cy="745984"/>
            <a:chOff x="1635358" y="1603514"/>
            <a:chExt cx="545135" cy="53621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DFC32D-2BFC-C085-0786-33975157B39A}"/>
                </a:ext>
              </a:extLst>
            </p:cNvPr>
            <p:cNvSpPr/>
            <p:nvPr/>
          </p:nvSpPr>
          <p:spPr>
            <a:xfrm>
              <a:off x="1635358" y="1603514"/>
              <a:ext cx="545135" cy="536212"/>
            </a:xfrm>
            <a:custGeom>
              <a:avLst/>
              <a:gdLst>
                <a:gd name="connsiteX0" fmla="*/ 0 w 545135"/>
                <a:gd name="connsiteY0" fmla="*/ 0 h 536212"/>
                <a:gd name="connsiteX1" fmla="*/ 545136 w 545135"/>
                <a:gd name="connsiteY1" fmla="*/ 0 h 536212"/>
                <a:gd name="connsiteX2" fmla="*/ 545136 w 545135"/>
                <a:gd name="connsiteY2" fmla="*/ 536212 h 536212"/>
                <a:gd name="connsiteX3" fmla="*/ 0 w 545135"/>
                <a:gd name="connsiteY3" fmla="*/ 536212 h 53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5135" h="536212">
                  <a:moveTo>
                    <a:pt x="0" y="0"/>
                  </a:moveTo>
                  <a:lnTo>
                    <a:pt x="545136" y="0"/>
                  </a:lnTo>
                  <a:lnTo>
                    <a:pt x="545136" y="536212"/>
                  </a:lnTo>
                  <a:lnTo>
                    <a:pt x="0" y="536212"/>
                  </a:lnTo>
                  <a:close/>
                </a:path>
              </a:pathLst>
            </a:custGeom>
            <a:solidFill>
              <a:srgbClr val="70A2D7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A78CBC-5DDA-F296-4D09-B8340D2BBE4C}"/>
                </a:ext>
              </a:extLst>
            </p:cNvPr>
            <p:cNvSpPr/>
            <p:nvPr/>
          </p:nvSpPr>
          <p:spPr>
            <a:xfrm>
              <a:off x="1706873" y="1896327"/>
              <a:ext cx="371207" cy="172885"/>
            </a:xfrm>
            <a:custGeom>
              <a:avLst/>
              <a:gdLst>
                <a:gd name="connsiteX0" fmla="*/ 35486 w 371207"/>
                <a:gd name="connsiteY0" fmla="*/ 9633 h 172885"/>
                <a:gd name="connsiteX1" fmla="*/ 27730 w 371207"/>
                <a:gd name="connsiteY1" fmla="*/ 11259 h 172885"/>
                <a:gd name="connsiteX2" fmla="*/ 21934 w 371207"/>
                <a:gd name="connsiteY2" fmla="*/ 15887 h 172885"/>
                <a:gd name="connsiteX3" fmla="*/ 18348 w 371207"/>
                <a:gd name="connsiteY3" fmla="*/ 23227 h 172885"/>
                <a:gd name="connsiteX4" fmla="*/ 17180 w 371207"/>
                <a:gd name="connsiteY4" fmla="*/ 32859 h 172885"/>
                <a:gd name="connsiteX5" fmla="*/ 19140 w 371207"/>
                <a:gd name="connsiteY5" fmla="*/ 45286 h 172885"/>
                <a:gd name="connsiteX6" fmla="*/ 25145 w 371207"/>
                <a:gd name="connsiteY6" fmla="*/ 53167 h 172885"/>
                <a:gd name="connsiteX7" fmla="*/ 35403 w 371207"/>
                <a:gd name="connsiteY7" fmla="*/ 55919 h 172885"/>
                <a:gd name="connsiteX8" fmla="*/ 43284 w 371207"/>
                <a:gd name="connsiteY8" fmla="*/ 55127 h 172885"/>
                <a:gd name="connsiteX9" fmla="*/ 51332 w 371207"/>
                <a:gd name="connsiteY9" fmla="*/ 52791 h 172885"/>
                <a:gd name="connsiteX10" fmla="*/ 51332 w 371207"/>
                <a:gd name="connsiteY10" fmla="*/ 62549 h 172885"/>
                <a:gd name="connsiteX11" fmla="*/ 43367 w 371207"/>
                <a:gd name="connsiteY11" fmla="*/ 64884 h 172885"/>
                <a:gd name="connsiteX12" fmla="*/ 34235 w 371207"/>
                <a:gd name="connsiteY12" fmla="*/ 65593 h 172885"/>
                <a:gd name="connsiteX13" fmla="*/ 17972 w 371207"/>
                <a:gd name="connsiteY13" fmla="*/ 61590 h 172885"/>
                <a:gd name="connsiteX14" fmla="*/ 8423 w 371207"/>
                <a:gd name="connsiteY14" fmla="*/ 50164 h 172885"/>
                <a:gd name="connsiteX15" fmla="*/ 5296 w 371207"/>
                <a:gd name="connsiteY15" fmla="*/ 32817 h 172885"/>
                <a:gd name="connsiteX16" fmla="*/ 7256 w 371207"/>
                <a:gd name="connsiteY16" fmla="*/ 19599 h 172885"/>
                <a:gd name="connsiteX17" fmla="*/ 13052 w 371207"/>
                <a:gd name="connsiteY17" fmla="*/ 9216 h 172885"/>
                <a:gd name="connsiteX18" fmla="*/ 22518 w 371207"/>
                <a:gd name="connsiteY18" fmla="*/ 2419 h 172885"/>
                <a:gd name="connsiteX19" fmla="*/ 35486 w 371207"/>
                <a:gd name="connsiteY19" fmla="*/ 0 h 172885"/>
                <a:gd name="connsiteX20" fmla="*/ 44952 w 371207"/>
                <a:gd name="connsiteY20" fmla="*/ 1168 h 172885"/>
                <a:gd name="connsiteX21" fmla="*/ 53792 w 371207"/>
                <a:gd name="connsiteY21" fmla="*/ 4212 h 172885"/>
                <a:gd name="connsiteX22" fmla="*/ 49872 w 371207"/>
                <a:gd name="connsiteY22" fmla="*/ 13594 h 172885"/>
                <a:gd name="connsiteX23" fmla="*/ 42825 w 371207"/>
                <a:gd name="connsiteY23" fmla="*/ 10925 h 172885"/>
                <a:gd name="connsiteX24" fmla="*/ 35486 w 371207"/>
                <a:gd name="connsiteY24" fmla="*/ 9674 h 172885"/>
                <a:gd name="connsiteX25" fmla="*/ 65051 w 371207"/>
                <a:gd name="connsiteY25" fmla="*/ 64676 h 172885"/>
                <a:gd name="connsiteX26" fmla="*/ 65051 w 371207"/>
                <a:gd name="connsiteY26" fmla="*/ 876 h 172885"/>
                <a:gd name="connsiteX27" fmla="*/ 76477 w 371207"/>
                <a:gd name="connsiteY27" fmla="*/ 876 h 172885"/>
                <a:gd name="connsiteX28" fmla="*/ 76477 w 371207"/>
                <a:gd name="connsiteY28" fmla="*/ 55043 h 172885"/>
                <a:gd name="connsiteX29" fmla="*/ 103123 w 371207"/>
                <a:gd name="connsiteY29" fmla="*/ 55043 h 172885"/>
                <a:gd name="connsiteX30" fmla="*/ 103123 w 371207"/>
                <a:gd name="connsiteY30" fmla="*/ 64676 h 172885"/>
                <a:gd name="connsiteX31" fmla="*/ 65051 w 371207"/>
                <a:gd name="connsiteY31" fmla="*/ 64676 h 172885"/>
                <a:gd name="connsiteX32" fmla="*/ 135773 w 371207"/>
                <a:gd name="connsiteY32" fmla="*/ 64676 h 172885"/>
                <a:gd name="connsiteX33" fmla="*/ 108960 w 371207"/>
                <a:gd name="connsiteY33" fmla="*/ 64676 h 172885"/>
                <a:gd name="connsiteX34" fmla="*/ 108960 w 371207"/>
                <a:gd name="connsiteY34" fmla="*/ 58171 h 172885"/>
                <a:gd name="connsiteX35" fmla="*/ 116633 w 371207"/>
                <a:gd name="connsiteY35" fmla="*/ 55293 h 172885"/>
                <a:gd name="connsiteX36" fmla="*/ 116633 w 371207"/>
                <a:gd name="connsiteY36" fmla="*/ 10341 h 172885"/>
                <a:gd name="connsiteX37" fmla="*/ 108960 w 371207"/>
                <a:gd name="connsiteY37" fmla="*/ 7381 h 172885"/>
                <a:gd name="connsiteX38" fmla="*/ 108960 w 371207"/>
                <a:gd name="connsiteY38" fmla="*/ 876 h 172885"/>
                <a:gd name="connsiteX39" fmla="*/ 135773 w 371207"/>
                <a:gd name="connsiteY39" fmla="*/ 876 h 172885"/>
                <a:gd name="connsiteX40" fmla="*/ 135773 w 371207"/>
                <a:gd name="connsiteY40" fmla="*/ 7381 h 172885"/>
                <a:gd name="connsiteX41" fmla="*/ 128100 w 371207"/>
                <a:gd name="connsiteY41" fmla="*/ 10341 h 172885"/>
                <a:gd name="connsiteX42" fmla="*/ 128100 w 371207"/>
                <a:gd name="connsiteY42" fmla="*/ 55293 h 172885"/>
                <a:gd name="connsiteX43" fmla="*/ 135773 w 371207"/>
                <a:gd name="connsiteY43" fmla="*/ 58171 h 172885"/>
                <a:gd name="connsiteX44" fmla="*/ 135773 w 371207"/>
                <a:gd name="connsiteY44" fmla="*/ 64676 h 172885"/>
                <a:gd name="connsiteX45" fmla="*/ 174679 w 371207"/>
                <a:gd name="connsiteY45" fmla="*/ 64676 h 172885"/>
                <a:gd name="connsiteX46" fmla="*/ 157165 w 371207"/>
                <a:gd name="connsiteY46" fmla="*/ 12385 h 172885"/>
                <a:gd name="connsiteX47" fmla="*/ 156790 w 371207"/>
                <a:gd name="connsiteY47" fmla="*/ 12385 h 172885"/>
                <a:gd name="connsiteX48" fmla="*/ 157040 w 371207"/>
                <a:gd name="connsiteY48" fmla="*/ 17472 h 172885"/>
                <a:gd name="connsiteX49" fmla="*/ 157290 w 371207"/>
                <a:gd name="connsiteY49" fmla="*/ 24519 h 172885"/>
                <a:gd name="connsiteX50" fmla="*/ 157457 w 371207"/>
                <a:gd name="connsiteY50" fmla="*/ 31566 h 172885"/>
                <a:gd name="connsiteX51" fmla="*/ 157457 w 371207"/>
                <a:gd name="connsiteY51" fmla="*/ 64634 h 172885"/>
                <a:gd name="connsiteX52" fmla="*/ 147199 w 371207"/>
                <a:gd name="connsiteY52" fmla="*/ 64634 h 172885"/>
                <a:gd name="connsiteX53" fmla="*/ 147199 w 371207"/>
                <a:gd name="connsiteY53" fmla="*/ 834 h 172885"/>
                <a:gd name="connsiteX54" fmla="*/ 163086 w 371207"/>
                <a:gd name="connsiteY54" fmla="*/ 834 h 172885"/>
                <a:gd name="connsiteX55" fmla="*/ 179891 w 371207"/>
                <a:gd name="connsiteY55" fmla="*/ 50957 h 172885"/>
                <a:gd name="connsiteX56" fmla="*/ 180266 w 371207"/>
                <a:gd name="connsiteY56" fmla="*/ 50957 h 172885"/>
                <a:gd name="connsiteX57" fmla="*/ 197780 w 371207"/>
                <a:gd name="connsiteY57" fmla="*/ 834 h 172885"/>
                <a:gd name="connsiteX58" fmla="*/ 213667 w 371207"/>
                <a:gd name="connsiteY58" fmla="*/ 834 h 172885"/>
                <a:gd name="connsiteX59" fmla="*/ 213667 w 371207"/>
                <a:gd name="connsiteY59" fmla="*/ 64634 h 172885"/>
                <a:gd name="connsiteX60" fmla="*/ 202784 w 371207"/>
                <a:gd name="connsiteY60" fmla="*/ 64634 h 172885"/>
                <a:gd name="connsiteX61" fmla="*/ 202784 w 371207"/>
                <a:gd name="connsiteY61" fmla="*/ 31024 h 172885"/>
                <a:gd name="connsiteX62" fmla="*/ 202867 w 371207"/>
                <a:gd name="connsiteY62" fmla="*/ 24394 h 172885"/>
                <a:gd name="connsiteX63" fmla="*/ 203118 w 371207"/>
                <a:gd name="connsiteY63" fmla="*/ 17514 h 172885"/>
                <a:gd name="connsiteX64" fmla="*/ 203368 w 371207"/>
                <a:gd name="connsiteY64" fmla="*/ 12426 h 172885"/>
                <a:gd name="connsiteX65" fmla="*/ 202992 w 371207"/>
                <a:gd name="connsiteY65" fmla="*/ 12426 h 172885"/>
                <a:gd name="connsiteX66" fmla="*/ 184770 w 371207"/>
                <a:gd name="connsiteY66" fmla="*/ 64634 h 172885"/>
                <a:gd name="connsiteX67" fmla="*/ 174595 w 371207"/>
                <a:gd name="connsiteY67" fmla="*/ 64634 h 172885"/>
                <a:gd name="connsiteX68" fmla="*/ 269670 w 371207"/>
                <a:gd name="connsiteY68" fmla="*/ 64676 h 172885"/>
                <a:gd name="connsiteX69" fmla="*/ 263874 w 371207"/>
                <a:gd name="connsiteY69" fmla="*/ 47787 h 172885"/>
                <a:gd name="connsiteX70" fmla="*/ 239813 w 371207"/>
                <a:gd name="connsiteY70" fmla="*/ 47787 h 172885"/>
                <a:gd name="connsiteX71" fmla="*/ 234100 w 371207"/>
                <a:gd name="connsiteY71" fmla="*/ 64676 h 172885"/>
                <a:gd name="connsiteX72" fmla="*/ 221966 w 371207"/>
                <a:gd name="connsiteY72" fmla="*/ 64676 h 172885"/>
                <a:gd name="connsiteX73" fmla="*/ 245401 w 371207"/>
                <a:gd name="connsiteY73" fmla="*/ 584 h 172885"/>
                <a:gd name="connsiteX74" fmla="*/ 258453 w 371207"/>
                <a:gd name="connsiteY74" fmla="*/ 584 h 172885"/>
                <a:gd name="connsiteX75" fmla="*/ 281888 w 371207"/>
                <a:gd name="connsiteY75" fmla="*/ 64676 h 172885"/>
                <a:gd name="connsiteX76" fmla="*/ 269753 w 371207"/>
                <a:gd name="connsiteY76" fmla="*/ 64676 h 172885"/>
                <a:gd name="connsiteX77" fmla="*/ 255367 w 371207"/>
                <a:gd name="connsiteY77" fmla="*/ 21517 h 172885"/>
                <a:gd name="connsiteX78" fmla="*/ 254283 w 371207"/>
                <a:gd name="connsiteY78" fmla="*/ 18139 h 172885"/>
                <a:gd name="connsiteX79" fmla="*/ 252865 w 371207"/>
                <a:gd name="connsiteY79" fmla="*/ 13761 h 172885"/>
                <a:gd name="connsiteX80" fmla="*/ 251864 w 371207"/>
                <a:gd name="connsiteY80" fmla="*/ 9924 h 172885"/>
                <a:gd name="connsiteX81" fmla="*/ 250696 w 371207"/>
                <a:gd name="connsiteY81" fmla="*/ 14053 h 172885"/>
                <a:gd name="connsiteX82" fmla="*/ 249446 w 371207"/>
                <a:gd name="connsiteY82" fmla="*/ 18431 h 172885"/>
                <a:gd name="connsiteX83" fmla="*/ 248570 w 371207"/>
                <a:gd name="connsiteY83" fmla="*/ 21559 h 172885"/>
                <a:gd name="connsiteX84" fmla="*/ 242940 w 371207"/>
                <a:gd name="connsiteY84" fmla="*/ 37988 h 172885"/>
                <a:gd name="connsiteX85" fmla="*/ 260913 w 371207"/>
                <a:gd name="connsiteY85" fmla="*/ 37988 h 172885"/>
                <a:gd name="connsiteX86" fmla="*/ 255367 w 371207"/>
                <a:gd name="connsiteY86" fmla="*/ 21559 h 172885"/>
                <a:gd name="connsiteX87" fmla="*/ 306782 w 371207"/>
                <a:gd name="connsiteY87" fmla="*/ 64676 h 172885"/>
                <a:gd name="connsiteX88" fmla="*/ 295356 w 371207"/>
                <a:gd name="connsiteY88" fmla="*/ 64676 h 172885"/>
                <a:gd name="connsiteX89" fmla="*/ 295356 w 371207"/>
                <a:gd name="connsiteY89" fmla="*/ 10508 h 172885"/>
                <a:gd name="connsiteX90" fmla="*/ 277051 w 371207"/>
                <a:gd name="connsiteY90" fmla="*/ 10508 h 172885"/>
                <a:gd name="connsiteX91" fmla="*/ 277051 w 371207"/>
                <a:gd name="connsiteY91" fmla="*/ 876 h 172885"/>
                <a:gd name="connsiteX92" fmla="*/ 325130 w 371207"/>
                <a:gd name="connsiteY92" fmla="*/ 876 h 172885"/>
                <a:gd name="connsiteX93" fmla="*/ 325130 w 371207"/>
                <a:gd name="connsiteY93" fmla="*/ 10508 h 172885"/>
                <a:gd name="connsiteX94" fmla="*/ 306824 w 371207"/>
                <a:gd name="connsiteY94" fmla="*/ 10508 h 172885"/>
                <a:gd name="connsiteX95" fmla="*/ 306824 w 371207"/>
                <a:gd name="connsiteY95" fmla="*/ 64676 h 172885"/>
                <a:gd name="connsiteX96" fmla="*/ 371208 w 371207"/>
                <a:gd name="connsiteY96" fmla="*/ 64676 h 172885"/>
                <a:gd name="connsiteX97" fmla="*/ 334929 w 371207"/>
                <a:gd name="connsiteY97" fmla="*/ 64676 h 172885"/>
                <a:gd name="connsiteX98" fmla="*/ 334929 w 371207"/>
                <a:gd name="connsiteY98" fmla="*/ 876 h 172885"/>
                <a:gd name="connsiteX99" fmla="*/ 371208 w 371207"/>
                <a:gd name="connsiteY99" fmla="*/ 876 h 172885"/>
                <a:gd name="connsiteX100" fmla="*/ 371208 w 371207"/>
                <a:gd name="connsiteY100" fmla="*/ 10425 h 172885"/>
                <a:gd name="connsiteX101" fmla="*/ 346355 w 371207"/>
                <a:gd name="connsiteY101" fmla="*/ 10425 h 172885"/>
                <a:gd name="connsiteX102" fmla="*/ 346355 w 371207"/>
                <a:gd name="connsiteY102" fmla="*/ 26688 h 172885"/>
                <a:gd name="connsiteX103" fmla="*/ 369581 w 371207"/>
                <a:gd name="connsiteY103" fmla="*/ 26688 h 172885"/>
                <a:gd name="connsiteX104" fmla="*/ 369581 w 371207"/>
                <a:gd name="connsiteY104" fmla="*/ 36237 h 172885"/>
                <a:gd name="connsiteX105" fmla="*/ 346355 w 371207"/>
                <a:gd name="connsiteY105" fmla="*/ 36237 h 172885"/>
                <a:gd name="connsiteX106" fmla="*/ 346355 w 371207"/>
                <a:gd name="connsiteY106" fmla="*/ 55001 h 172885"/>
                <a:gd name="connsiteX107" fmla="*/ 371208 w 371207"/>
                <a:gd name="connsiteY107" fmla="*/ 55001 h 172885"/>
                <a:gd name="connsiteX108" fmla="*/ 371208 w 371207"/>
                <a:gd name="connsiteY108" fmla="*/ 64634 h 172885"/>
                <a:gd name="connsiteX109" fmla="*/ 47704 w 371207"/>
                <a:gd name="connsiteY109" fmla="*/ 171926 h 172885"/>
                <a:gd name="connsiteX110" fmla="*/ 41908 w 371207"/>
                <a:gd name="connsiteY110" fmla="*/ 155038 h 172885"/>
                <a:gd name="connsiteX111" fmla="*/ 17847 w 371207"/>
                <a:gd name="connsiteY111" fmla="*/ 155038 h 172885"/>
                <a:gd name="connsiteX112" fmla="*/ 12135 w 371207"/>
                <a:gd name="connsiteY112" fmla="*/ 171926 h 172885"/>
                <a:gd name="connsiteX113" fmla="*/ 0 w 371207"/>
                <a:gd name="connsiteY113" fmla="*/ 171926 h 172885"/>
                <a:gd name="connsiteX114" fmla="*/ 23435 w 371207"/>
                <a:gd name="connsiteY114" fmla="*/ 107835 h 172885"/>
                <a:gd name="connsiteX115" fmla="*/ 36487 w 371207"/>
                <a:gd name="connsiteY115" fmla="*/ 107835 h 172885"/>
                <a:gd name="connsiteX116" fmla="*/ 59922 w 371207"/>
                <a:gd name="connsiteY116" fmla="*/ 171926 h 172885"/>
                <a:gd name="connsiteX117" fmla="*/ 47787 w 371207"/>
                <a:gd name="connsiteY117" fmla="*/ 171926 h 172885"/>
                <a:gd name="connsiteX118" fmla="*/ 33401 w 371207"/>
                <a:gd name="connsiteY118" fmla="*/ 128768 h 172885"/>
                <a:gd name="connsiteX119" fmla="*/ 32317 w 371207"/>
                <a:gd name="connsiteY119" fmla="*/ 125390 h 172885"/>
                <a:gd name="connsiteX120" fmla="*/ 30899 w 371207"/>
                <a:gd name="connsiteY120" fmla="*/ 121011 h 172885"/>
                <a:gd name="connsiteX121" fmla="*/ 29898 w 371207"/>
                <a:gd name="connsiteY121" fmla="*/ 117175 h 172885"/>
                <a:gd name="connsiteX122" fmla="*/ 28731 w 371207"/>
                <a:gd name="connsiteY122" fmla="*/ 121303 h 172885"/>
                <a:gd name="connsiteX123" fmla="*/ 27480 w 371207"/>
                <a:gd name="connsiteY123" fmla="*/ 125682 h 172885"/>
                <a:gd name="connsiteX124" fmla="*/ 26604 w 371207"/>
                <a:gd name="connsiteY124" fmla="*/ 128809 h 172885"/>
                <a:gd name="connsiteX125" fmla="*/ 20975 w 371207"/>
                <a:gd name="connsiteY125" fmla="*/ 145239 h 172885"/>
                <a:gd name="connsiteX126" fmla="*/ 38947 w 371207"/>
                <a:gd name="connsiteY126" fmla="*/ 145239 h 172885"/>
                <a:gd name="connsiteX127" fmla="*/ 33401 w 371207"/>
                <a:gd name="connsiteY127" fmla="*/ 128809 h 172885"/>
                <a:gd name="connsiteX128" fmla="*/ 93698 w 371207"/>
                <a:gd name="connsiteY128" fmla="*/ 116883 h 172885"/>
                <a:gd name="connsiteX129" fmla="*/ 85942 w 371207"/>
                <a:gd name="connsiteY129" fmla="*/ 118510 h 172885"/>
                <a:gd name="connsiteX130" fmla="*/ 80146 w 371207"/>
                <a:gd name="connsiteY130" fmla="*/ 123138 h 172885"/>
                <a:gd name="connsiteX131" fmla="*/ 76560 w 371207"/>
                <a:gd name="connsiteY131" fmla="*/ 130477 h 172885"/>
                <a:gd name="connsiteX132" fmla="*/ 75392 w 371207"/>
                <a:gd name="connsiteY132" fmla="*/ 140110 h 172885"/>
                <a:gd name="connsiteX133" fmla="*/ 77352 w 371207"/>
                <a:gd name="connsiteY133" fmla="*/ 152536 h 172885"/>
                <a:gd name="connsiteX134" fmla="*/ 83357 w 371207"/>
                <a:gd name="connsiteY134" fmla="*/ 160417 h 172885"/>
                <a:gd name="connsiteX135" fmla="*/ 93615 w 371207"/>
                <a:gd name="connsiteY135" fmla="*/ 163170 h 172885"/>
                <a:gd name="connsiteX136" fmla="*/ 101496 w 371207"/>
                <a:gd name="connsiteY136" fmla="*/ 162377 h 172885"/>
                <a:gd name="connsiteX137" fmla="*/ 109544 w 371207"/>
                <a:gd name="connsiteY137" fmla="*/ 160042 h 172885"/>
                <a:gd name="connsiteX138" fmla="*/ 109544 w 371207"/>
                <a:gd name="connsiteY138" fmla="*/ 169800 h 172885"/>
                <a:gd name="connsiteX139" fmla="*/ 101580 w 371207"/>
                <a:gd name="connsiteY139" fmla="*/ 172135 h 172885"/>
                <a:gd name="connsiteX140" fmla="*/ 92447 w 371207"/>
                <a:gd name="connsiteY140" fmla="*/ 172844 h 172885"/>
                <a:gd name="connsiteX141" fmla="*/ 76185 w 371207"/>
                <a:gd name="connsiteY141" fmla="*/ 168841 h 172885"/>
                <a:gd name="connsiteX142" fmla="*/ 66636 w 371207"/>
                <a:gd name="connsiteY142" fmla="*/ 157415 h 172885"/>
                <a:gd name="connsiteX143" fmla="*/ 63508 w 371207"/>
                <a:gd name="connsiteY143" fmla="*/ 140068 h 172885"/>
                <a:gd name="connsiteX144" fmla="*/ 65468 w 371207"/>
                <a:gd name="connsiteY144" fmla="*/ 126849 h 172885"/>
                <a:gd name="connsiteX145" fmla="*/ 71264 w 371207"/>
                <a:gd name="connsiteY145" fmla="*/ 116466 h 172885"/>
                <a:gd name="connsiteX146" fmla="*/ 80730 w 371207"/>
                <a:gd name="connsiteY146" fmla="*/ 109669 h 172885"/>
                <a:gd name="connsiteX147" fmla="*/ 93698 w 371207"/>
                <a:gd name="connsiteY147" fmla="*/ 107251 h 172885"/>
                <a:gd name="connsiteX148" fmla="*/ 103164 w 371207"/>
                <a:gd name="connsiteY148" fmla="*/ 108418 h 172885"/>
                <a:gd name="connsiteX149" fmla="*/ 112004 w 371207"/>
                <a:gd name="connsiteY149" fmla="*/ 111462 h 172885"/>
                <a:gd name="connsiteX150" fmla="*/ 108085 w 371207"/>
                <a:gd name="connsiteY150" fmla="*/ 120845 h 172885"/>
                <a:gd name="connsiteX151" fmla="*/ 101038 w 371207"/>
                <a:gd name="connsiteY151" fmla="*/ 118176 h 172885"/>
                <a:gd name="connsiteX152" fmla="*/ 93698 w 371207"/>
                <a:gd name="connsiteY152" fmla="*/ 116925 h 172885"/>
                <a:gd name="connsiteX153" fmla="*/ 146115 w 371207"/>
                <a:gd name="connsiteY153" fmla="*/ 171926 h 172885"/>
                <a:gd name="connsiteX154" fmla="*/ 134689 w 371207"/>
                <a:gd name="connsiteY154" fmla="*/ 171926 h 172885"/>
                <a:gd name="connsiteX155" fmla="*/ 134689 w 371207"/>
                <a:gd name="connsiteY155" fmla="*/ 117759 h 172885"/>
                <a:gd name="connsiteX156" fmla="*/ 116383 w 371207"/>
                <a:gd name="connsiteY156" fmla="*/ 117759 h 172885"/>
                <a:gd name="connsiteX157" fmla="*/ 116383 w 371207"/>
                <a:gd name="connsiteY157" fmla="*/ 108126 h 172885"/>
                <a:gd name="connsiteX158" fmla="*/ 164462 w 371207"/>
                <a:gd name="connsiteY158" fmla="*/ 108126 h 172885"/>
                <a:gd name="connsiteX159" fmla="*/ 164462 w 371207"/>
                <a:gd name="connsiteY159" fmla="*/ 117759 h 172885"/>
                <a:gd name="connsiteX160" fmla="*/ 146156 w 371207"/>
                <a:gd name="connsiteY160" fmla="*/ 117759 h 172885"/>
                <a:gd name="connsiteX161" fmla="*/ 146156 w 371207"/>
                <a:gd name="connsiteY161" fmla="*/ 171926 h 172885"/>
                <a:gd name="connsiteX162" fmla="*/ 195862 w 371207"/>
                <a:gd name="connsiteY162" fmla="*/ 171926 h 172885"/>
                <a:gd name="connsiteX163" fmla="*/ 169049 w 371207"/>
                <a:gd name="connsiteY163" fmla="*/ 171926 h 172885"/>
                <a:gd name="connsiteX164" fmla="*/ 169049 w 371207"/>
                <a:gd name="connsiteY164" fmla="*/ 165421 h 172885"/>
                <a:gd name="connsiteX165" fmla="*/ 176722 w 371207"/>
                <a:gd name="connsiteY165" fmla="*/ 162544 h 172885"/>
                <a:gd name="connsiteX166" fmla="*/ 176722 w 371207"/>
                <a:gd name="connsiteY166" fmla="*/ 117592 h 172885"/>
                <a:gd name="connsiteX167" fmla="*/ 169049 w 371207"/>
                <a:gd name="connsiteY167" fmla="*/ 114631 h 172885"/>
                <a:gd name="connsiteX168" fmla="*/ 169049 w 371207"/>
                <a:gd name="connsiteY168" fmla="*/ 108126 h 172885"/>
                <a:gd name="connsiteX169" fmla="*/ 195862 w 371207"/>
                <a:gd name="connsiteY169" fmla="*/ 108126 h 172885"/>
                <a:gd name="connsiteX170" fmla="*/ 195862 w 371207"/>
                <a:gd name="connsiteY170" fmla="*/ 114631 h 172885"/>
                <a:gd name="connsiteX171" fmla="*/ 188189 w 371207"/>
                <a:gd name="connsiteY171" fmla="*/ 117592 h 172885"/>
                <a:gd name="connsiteX172" fmla="*/ 188189 w 371207"/>
                <a:gd name="connsiteY172" fmla="*/ 162544 h 172885"/>
                <a:gd name="connsiteX173" fmla="*/ 195862 w 371207"/>
                <a:gd name="connsiteY173" fmla="*/ 165421 h 172885"/>
                <a:gd name="connsiteX174" fmla="*/ 195862 w 371207"/>
                <a:gd name="connsiteY174" fmla="*/ 171926 h 172885"/>
                <a:gd name="connsiteX175" fmla="*/ 264291 w 371207"/>
                <a:gd name="connsiteY175" fmla="*/ 139943 h 172885"/>
                <a:gd name="connsiteX176" fmla="*/ 262414 w 371207"/>
                <a:gd name="connsiteY176" fmla="*/ 153454 h 172885"/>
                <a:gd name="connsiteX177" fmla="*/ 256868 w 371207"/>
                <a:gd name="connsiteY177" fmla="*/ 163837 h 172885"/>
                <a:gd name="connsiteX178" fmla="*/ 247486 w 371207"/>
                <a:gd name="connsiteY178" fmla="*/ 170550 h 172885"/>
                <a:gd name="connsiteX179" fmla="*/ 234267 w 371207"/>
                <a:gd name="connsiteY179" fmla="*/ 172886 h 172885"/>
                <a:gd name="connsiteX180" fmla="*/ 220881 w 371207"/>
                <a:gd name="connsiteY180" fmla="*/ 170550 h 172885"/>
                <a:gd name="connsiteX181" fmla="*/ 211582 w 371207"/>
                <a:gd name="connsiteY181" fmla="*/ 163837 h 172885"/>
                <a:gd name="connsiteX182" fmla="*/ 206037 w 371207"/>
                <a:gd name="connsiteY182" fmla="*/ 153370 h 172885"/>
                <a:gd name="connsiteX183" fmla="*/ 204243 w 371207"/>
                <a:gd name="connsiteY183" fmla="*/ 139860 h 172885"/>
                <a:gd name="connsiteX184" fmla="*/ 207454 w 371207"/>
                <a:gd name="connsiteY184" fmla="*/ 122596 h 172885"/>
                <a:gd name="connsiteX185" fmla="*/ 217379 w 371207"/>
                <a:gd name="connsiteY185" fmla="*/ 111254 h 172885"/>
                <a:gd name="connsiteX186" fmla="*/ 234350 w 371207"/>
                <a:gd name="connsiteY186" fmla="*/ 107126 h 172885"/>
                <a:gd name="connsiteX187" fmla="*/ 251072 w 371207"/>
                <a:gd name="connsiteY187" fmla="*/ 111254 h 172885"/>
                <a:gd name="connsiteX188" fmla="*/ 260996 w 371207"/>
                <a:gd name="connsiteY188" fmla="*/ 122680 h 172885"/>
                <a:gd name="connsiteX189" fmla="*/ 264291 w 371207"/>
                <a:gd name="connsiteY189" fmla="*/ 139943 h 172885"/>
                <a:gd name="connsiteX190" fmla="*/ 216295 w 371207"/>
                <a:gd name="connsiteY190" fmla="*/ 139943 h 172885"/>
                <a:gd name="connsiteX191" fmla="*/ 218171 w 371207"/>
                <a:gd name="connsiteY191" fmla="*/ 152369 h 172885"/>
                <a:gd name="connsiteX192" fmla="*/ 224051 w 371207"/>
                <a:gd name="connsiteY192" fmla="*/ 160334 h 172885"/>
                <a:gd name="connsiteX193" fmla="*/ 234225 w 371207"/>
                <a:gd name="connsiteY193" fmla="*/ 163086 h 172885"/>
                <a:gd name="connsiteX194" fmla="*/ 244483 w 371207"/>
                <a:gd name="connsiteY194" fmla="*/ 160334 h 172885"/>
                <a:gd name="connsiteX195" fmla="*/ 250279 w 371207"/>
                <a:gd name="connsiteY195" fmla="*/ 152369 h 172885"/>
                <a:gd name="connsiteX196" fmla="*/ 252156 w 371207"/>
                <a:gd name="connsiteY196" fmla="*/ 139943 h 172885"/>
                <a:gd name="connsiteX197" fmla="*/ 247944 w 371207"/>
                <a:gd name="connsiteY197" fmla="*/ 122971 h 172885"/>
                <a:gd name="connsiteX198" fmla="*/ 234267 w 371207"/>
                <a:gd name="connsiteY198" fmla="*/ 116800 h 172885"/>
                <a:gd name="connsiteX199" fmla="*/ 224009 w 371207"/>
                <a:gd name="connsiteY199" fmla="*/ 119552 h 172885"/>
                <a:gd name="connsiteX200" fmla="*/ 218129 w 371207"/>
                <a:gd name="connsiteY200" fmla="*/ 127517 h 172885"/>
                <a:gd name="connsiteX201" fmla="*/ 216253 w 371207"/>
                <a:gd name="connsiteY201" fmla="*/ 139943 h 172885"/>
                <a:gd name="connsiteX202" fmla="*/ 332135 w 371207"/>
                <a:gd name="connsiteY202" fmla="*/ 171926 h 172885"/>
                <a:gd name="connsiteX203" fmla="*/ 317916 w 371207"/>
                <a:gd name="connsiteY203" fmla="*/ 171926 h 172885"/>
                <a:gd name="connsiteX204" fmla="*/ 287726 w 371207"/>
                <a:gd name="connsiteY204" fmla="*/ 121887 h 172885"/>
                <a:gd name="connsiteX205" fmla="*/ 287350 w 371207"/>
                <a:gd name="connsiteY205" fmla="*/ 121887 h 172885"/>
                <a:gd name="connsiteX206" fmla="*/ 287517 w 371207"/>
                <a:gd name="connsiteY206" fmla="*/ 126099 h 172885"/>
                <a:gd name="connsiteX207" fmla="*/ 287767 w 371207"/>
                <a:gd name="connsiteY207" fmla="*/ 130561 h 172885"/>
                <a:gd name="connsiteX208" fmla="*/ 287934 w 371207"/>
                <a:gd name="connsiteY208" fmla="*/ 135106 h 172885"/>
                <a:gd name="connsiteX209" fmla="*/ 288101 w 371207"/>
                <a:gd name="connsiteY209" fmla="*/ 139735 h 172885"/>
                <a:gd name="connsiteX210" fmla="*/ 288101 w 371207"/>
                <a:gd name="connsiteY210" fmla="*/ 171926 h 172885"/>
                <a:gd name="connsiteX211" fmla="*/ 277843 w 371207"/>
                <a:gd name="connsiteY211" fmla="*/ 171926 h 172885"/>
                <a:gd name="connsiteX212" fmla="*/ 277843 w 371207"/>
                <a:gd name="connsiteY212" fmla="*/ 108126 h 172885"/>
                <a:gd name="connsiteX213" fmla="*/ 291979 w 371207"/>
                <a:gd name="connsiteY213" fmla="*/ 108126 h 172885"/>
                <a:gd name="connsiteX214" fmla="*/ 322086 w 371207"/>
                <a:gd name="connsiteY214" fmla="*/ 157832 h 172885"/>
                <a:gd name="connsiteX215" fmla="*/ 322336 w 371207"/>
                <a:gd name="connsiteY215" fmla="*/ 157832 h 172885"/>
                <a:gd name="connsiteX216" fmla="*/ 322169 w 371207"/>
                <a:gd name="connsiteY216" fmla="*/ 153996 h 172885"/>
                <a:gd name="connsiteX217" fmla="*/ 322002 w 371207"/>
                <a:gd name="connsiteY217" fmla="*/ 149617 h 172885"/>
                <a:gd name="connsiteX218" fmla="*/ 321919 w 371207"/>
                <a:gd name="connsiteY218" fmla="*/ 145072 h 172885"/>
                <a:gd name="connsiteX219" fmla="*/ 321752 w 371207"/>
                <a:gd name="connsiteY219" fmla="*/ 140610 h 172885"/>
                <a:gd name="connsiteX220" fmla="*/ 321752 w 371207"/>
                <a:gd name="connsiteY220" fmla="*/ 108168 h 172885"/>
                <a:gd name="connsiteX221" fmla="*/ 332135 w 371207"/>
                <a:gd name="connsiteY221" fmla="*/ 108168 h 172885"/>
                <a:gd name="connsiteX222" fmla="*/ 332135 w 371207"/>
                <a:gd name="connsiteY222" fmla="*/ 171968 h 1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371207" h="172885">
                  <a:moveTo>
                    <a:pt x="35486" y="9633"/>
                  </a:moveTo>
                  <a:cubicBezTo>
                    <a:pt x="32567" y="9633"/>
                    <a:pt x="29982" y="10175"/>
                    <a:pt x="27730" y="11259"/>
                  </a:cubicBezTo>
                  <a:cubicBezTo>
                    <a:pt x="25437" y="12343"/>
                    <a:pt x="23518" y="13886"/>
                    <a:pt x="21934" y="15887"/>
                  </a:cubicBezTo>
                  <a:cubicBezTo>
                    <a:pt x="20391" y="17889"/>
                    <a:pt x="19223" y="20349"/>
                    <a:pt x="18348" y="23227"/>
                  </a:cubicBezTo>
                  <a:cubicBezTo>
                    <a:pt x="17597" y="26104"/>
                    <a:pt x="17180" y="29315"/>
                    <a:pt x="17180" y="32859"/>
                  </a:cubicBezTo>
                  <a:cubicBezTo>
                    <a:pt x="17180" y="37696"/>
                    <a:pt x="17847" y="41824"/>
                    <a:pt x="19140" y="45286"/>
                  </a:cubicBezTo>
                  <a:cubicBezTo>
                    <a:pt x="20433" y="48663"/>
                    <a:pt x="22434" y="51332"/>
                    <a:pt x="25145" y="53167"/>
                  </a:cubicBezTo>
                  <a:cubicBezTo>
                    <a:pt x="27855" y="55001"/>
                    <a:pt x="31316" y="55919"/>
                    <a:pt x="35403" y="55919"/>
                  </a:cubicBezTo>
                  <a:cubicBezTo>
                    <a:pt x="38113" y="55919"/>
                    <a:pt x="40782" y="55669"/>
                    <a:pt x="43284" y="55127"/>
                  </a:cubicBezTo>
                  <a:cubicBezTo>
                    <a:pt x="45828" y="54543"/>
                    <a:pt x="48496" y="53750"/>
                    <a:pt x="51332" y="52791"/>
                  </a:cubicBezTo>
                  <a:lnTo>
                    <a:pt x="51332" y="62549"/>
                  </a:lnTo>
                  <a:cubicBezTo>
                    <a:pt x="48705" y="63633"/>
                    <a:pt x="46078" y="64384"/>
                    <a:pt x="43367" y="64884"/>
                  </a:cubicBezTo>
                  <a:cubicBezTo>
                    <a:pt x="40740" y="65385"/>
                    <a:pt x="37696" y="65593"/>
                    <a:pt x="34235" y="65593"/>
                  </a:cubicBezTo>
                  <a:cubicBezTo>
                    <a:pt x="27647" y="65593"/>
                    <a:pt x="22267" y="64259"/>
                    <a:pt x="17972" y="61590"/>
                  </a:cubicBezTo>
                  <a:cubicBezTo>
                    <a:pt x="13677" y="58879"/>
                    <a:pt x="10508" y="55001"/>
                    <a:pt x="8423" y="50164"/>
                  </a:cubicBezTo>
                  <a:cubicBezTo>
                    <a:pt x="6338" y="45202"/>
                    <a:pt x="5296" y="39448"/>
                    <a:pt x="5296" y="32817"/>
                  </a:cubicBezTo>
                  <a:cubicBezTo>
                    <a:pt x="5296" y="27980"/>
                    <a:pt x="5963" y="23560"/>
                    <a:pt x="7256" y="19599"/>
                  </a:cubicBezTo>
                  <a:cubicBezTo>
                    <a:pt x="8632" y="15637"/>
                    <a:pt x="10550" y="12135"/>
                    <a:pt x="13052" y="9216"/>
                  </a:cubicBezTo>
                  <a:cubicBezTo>
                    <a:pt x="15596" y="6297"/>
                    <a:pt x="18765" y="4045"/>
                    <a:pt x="22518" y="2419"/>
                  </a:cubicBezTo>
                  <a:cubicBezTo>
                    <a:pt x="26271" y="792"/>
                    <a:pt x="30607" y="0"/>
                    <a:pt x="35486" y="0"/>
                  </a:cubicBezTo>
                  <a:cubicBezTo>
                    <a:pt x="38697" y="0"/>
                    <a:pt x="41866" y="417"/>
                    <a:pt x="44952" y="1168"/>
                  </a:cubicBezTo>
                  <a:cubicBezTo>
                    <a:pt x="48121" y="1876"/>
                    <a:pt x="51082" y="2919"/>
                    <a:pt x="53792" y="4212"/>
                  </a:cubicBezTo>
                  <a:lnTo>
                    <a:pt x="49872" y="13594"/>
                  </a:lnTo>
                  <a:cubicBezTo>
                    <a:pt x="47579" y="12551"/>
                    <a:pt x="45285" y="11676"/>
                    <a:pt x="42825" y="10925"/>
                  </a:cubicBezTo>
                  <a:cubicBezTo>
                    <a:pt x="40448" y="10091"/>
                    <a:pt x="37988" y="9674"/>
                    <a:pt x="35486" y="9674"/>
                  </a:cubicBezTo>
                  <a:close/>
                  <a:moveTo>
                    <a:pt x="65051" y="64676"/>
                  </a:moveTo>
                  <a:lnTo>
                    <a:pt x="65051" y="876"/>
                  </a:lnTo>
                  <a:lnTo>
                    <a:pt x="76477" y="876"/>
                  </a:lnTo>
                  <a:lnTo>
                    <a:pt x="76477" y="55043"/>
                  </a:lnTo>
                  <a:lnTo>
                    <a:pt x="103123" y="55043"/>
                  </a:lnTo>
                  <a:lnTo>
                    <a:pt x="103123" y="64676"/>
                  </a:lnTo>
                  <a:lnTo>
                    <a:pt x="65051" y="64676"/>
                  </a:lnTo>
                  <a:close/>
                  <a:moveTo>
                    <a:pt x="135773" y="64676"/>
                  </a:moveTo>
                  <a:lnTo>
                    <a:pt x="108960" y="64676"/>
                  </a:lnTo>
                  <a:lnTo>
                    <a:pt x="108960" y="58171"/>
                  </a:lnTo>
                  <a:lnTo>
                    <a:pt x="116633" y="55293"/>
                  </a:lnTo>
                  <a:lnTo>
                    <a:pt x="116633" y="10341"/>
                  </a:lnTo>
                  <a:lnTo>
                    <a:pt x="108960" y="7381"/>
                  </a:lnTo>
                  <a:lnTo>
                    <a:pt x="108960" y="876"/>
                  </a:lnTo>
                  <a:lnTo>
                    <a:pt x="135773" y="876"/>
                  </a:lnTo>
                  <a:lnTo>
                    <a:pt x="135773" y="7381"/>
                  </a:lnTo>
                  <a:lnTo>
                    <a:pt x="128100" y="10341"/>
                  </a:lnTo>
                  <a:lnTo>
                    <a:pt x="128100" y="55293"/>
                  </a:lnTo>
                  <a:lnTo>
                    <a:pt x="135773" y="58171"/>
                  </a:lnTo>
                  <a:lnTo>
                    <a:pt x="135773" y="64676"/>
                  </a:lnTo>
                  <a:close/>
                  <a:moveTo>
                    <a:pt x="174679" y="64676"/>
                  </a:moveTo>
                  <a:lnTo>
                    <a:pt x="157165" y="12385"/>
                  </a:lnTo>
                  <a:lnTo>
                    <a:pt x="156790" y="12385"/>
                  </a:lnTo>
                  <a:cubicBezTo>
                    <a:pt x="156873" y="13594"/>
                    <a:pt x="156956" y="15304"/>
                    <a:pt x="157040" y="17472"/>
                  </a:cubicBezTo>
                  <a:cubicBezTo>
                    <a:pt x="157165" y="19599"/>
                    <a:pt x="157248" y="21976"/>
                    <a:pt x="157290" y="24519"/>
                  </a:cubicBezTo>
                  <a:cubicBezTo>
                    <a:pt x="157415" y="27021"/>
                    <a:pt x="157457" y="29398"/>
                    <a:pt x="157457" y="31566"/>
                  </a:cubicBezTo>
                  <a:lnTo>
                    <a:pt x="157457" y="64634"/>
                  </a:lnTo>
                  <a:lnTo>
                    <a:pt x="147199" y="64634"/>
                  </a:lnTo>
                  <a:lnTo>
                    <a:pt x="147199" y="834"/>
                  </a:lnTo>
                  <a:lnTo>
                    <a:pt x="163086" y="834"/>
                  </a:lnTo>
                  <a:lnTo>
                    <a:pt x="179891" y="50957"/>
                  </a:lnTo>
                  <a:lnTo>
                    <a:pt x="180266" y="50957"/>
                  </a:lnTo>
                  <a:lnTo>
                    <a:pt x="197780" y="834"/>
                  </a:lnTo>
                  <a:lnTo>
                    <a:pt x="213667" y="834"/>
                  </a:lnTo>
                  <a:lnTo>
                    <a:pt x="213667" y="64634"/>
                  </a:lnTo>
                  <a:lnTo>
                    <a:pt x="202784" y="64634"/>
                  </a:lnTo>
                  <a:lnTo>
                    <a:pt x="202784" y="31024"/>
                  </a:lnTo>
                  <a:cubicBezTo>
                    <a:pt x="202784" y="29023"/>
                    <a:pt x="202826" y="26771"/>
                    <a:pt x="202867" y="24394"/>
                  </a:cubicBezTo>
                  <a:cubicBezTo>
                    <a:pt x="202992" y="21934"/>
                    <a:pt x="203076" y="19640"/>
                    <a:pt x="203118" y="17514"/>
                  </a:cubicBezTo>
                  <a:cubicBezTo>
                    <a:pt x="203243" y="15304"/>
                    <a:pt x="203326" y="13636"/>
                    <a:pt x="203368" y="12426"/>
                  </a:cubicBezTo>
                  <a:lnTo>
                    <a:pt x="202992" y="12426"/>
                  </a:lnTo>
                  <a:lnTo>
                    <a:pt x="184770" y="64634"/>
                  </a:lnTo>
                  <a:lnTo>
                    <a:pt x="174595" y="64634"/>
                  </a:lnTo>
                  <a:close/>
                  <a:moveTo>
                    <a:pt x="269670" y="64676"/>
                  </a:moveTo>
                  <a:lnTo>
                    <a:pt x="263874" y="47787"/>
                  </a:lnTo>
                  <a:lnTo>
                    <a:pt x="239813" y="47787"/>
                  </a:lnTo>
                  <a:lnTo>
                    <a:pt x="234100" y="64676"/>
                  </a:lnTo>
                  <a:lnTo>
                    <a:pt x="221966" y="64676"/>
                  </a:lnTo>
                  <a:lnTo>
                    <a:pt x="245401" y="584"/>
                  </a:lnTo>
                  <a:lnTo>
                    <a:pt x="258453" y="584"/>
                  </a:lnTo>
                  <a:lnTo>
                    <a:pt x="281888" y="64676"/>
                  </a:lnTo>
                  <a:lnTo>
                    <a:pt x="269753" y="64676"/>
                  </a:lnTo>
                  <a:close/>
                  <a:moveTo>
                    <a:pt x="255367" y="21517"/>
                  </a:moveTo>
                  <a:cubicBezTo>
                    <a:pt x="255117" y="20683"/>
                    <a:pt x="254741" y="19557"/>
                    <a:pt x="254283" y="18139"/>
                  </a:cubicBezTo>
                  <a:cubicBezTo>
                    <a:pt x="253782" y="16721"/>
                    <a:pt x="253282" y="15220"/>
                    <a:pt x="252865" y="13761"/>
                  </a:cubicBezTo>
                  <a:cubicBezTo>
                    <a:pt x="252406" y="12176"/>
                    <a:pt x="252114" y="10925"/>
                    <a:pt x="251864" y="9924"/>
                  </a:cubicBezTo>
                  <a:cubicBezTo>
                    <a:pt x="251531" y="11134"/>
                    <a:pt x="251155" y="12468"/>
                    <a:pt x="250696" y="14053"/>
                  </a:cubicBezTo>
                  <a:cubicBezTo>
                    <a:pt x="250238" y="15637"/>
                    <a:pt x="249862" y="17055"/>
                    <a:pt x="249446" y="18431"/>
                  </a:cubicBezTo>
                  <a:cubicBezTo>
                    <a:pt x="249070" y="19807"/>
                    <a:pt x="248778" y="20850"/>
                    <a:pt x="248570" y="21559"/>
                  </a:cubicBezTo>
                  <a:lnTo>
                    <a:pt x="242940" y="37988"/>
                  </a:lnTo>
                  <a:lnTo>
                    <a:pt x="260913" y="37988"/>
                  </a:lnTo>
                  <a:lnTo>
                    <a:pt x="255367" y="21559"/>
                  </a:lnTo>
                  <a:close/>
                  <a:moveTo>
                    <a:pt x="306782" y="64676"/>
                  </a:moveTo>
                  <a:lnTo>
                    <a:pt x="295356" y="64676"/>
                  </a:lnTo>
                  <a:lnTo>
                    <a:pt x="295356" y="10508"/>
                  </a:lnTo>
                  <a:lnTo>
                    <a:pt x="277051" y="10508"/>
                  </a:lnTo>
                  <a:lnTo>
                    <a:pt x="277051" y="876"/>
                  </a:lnTo>
                  <a:lnTo>
                    <a:pt x="325130" y="876"/>
                  </a:lnTo>
                  <a:lnTo>
                    <a:pt x="325130" y="10508"/>
                  </a:lnTo>
                  <a:lnTo>
                    <a:pt x="306824" y="10508"/>
                  </a:lnTo>
                  <a:lnTo>
                    <a:pt x="306824" y="64676"/>
                  </a:lnTo>
                  <a:close/>
                  <a:moveTo>
                    <a:pt x="371208" y="64676"/>
                  </a:moveTo>
                  <a:lnTo>
                    <a:pt x="334929" y="64676"/>
                  </a:lnTo>
                  <a:lnTo>
                    <a:pt x="334929" y="876"/>
                  </a:lnTo>
                  <a:lnTo>
                    <a:pt x="371208" y="876"/>
                  </a:lnTo>
                  <a:lnTo>
                    <a:pt x="371208" y="10425"/>
                  </a:lnTo>
                  <a:lnTo>
                    <a:pt x="346355" y="10425"/>
                  </a:lnTo>
                  <a:lnTo>
                    <a:pt x="346355" y="26688"/>
                  </a:lnTo>
                  <a:lnTo>
                    <a:pt x="369581" y="26688"/>
                  </a:lnTo>
                  <a:lnTo>
                    <a:pt x="369581" y="36237"/>
                  </a:lnTo>
                  <a:lnTo>
                    <a:pt x="346355" y="36237"/>
                  </a:lnTo>
                  <a:lnTo>
                    <a:pt x="346355" y="55001"/>
                  </a:lnTo>
                  <a:lnTo>
                    <a:pt x="371208" y="55001"/>
                  </a:lnTo>
                  <a:lnTo>
                    <a:pt x="371208" y="64634"/>
                  </a:lnTo>
                  <a:close/>
                  <a:moveTo>
                    <a:pt x="47704" y="171926"/>
                  </a:moveTo>
                  <a:lnTo>
                    <a:pt x="41908" y="155038"/>
                  </a:lnTo>
                  <a:lnTo>
                    <a:pt x="17847" y="155038"/>
                  </a:lnTo>
                  <a:lnTo>
                    <a:pt x="12135" y="171926"/>
                  </a:lnTo>
                  <a:lnTo>
                    <a:pt x="0" y="171926"/>
                  </a:lnTo>
                  <a:lnTo>
                    <a:pt x="23435" y="107835"/>
                  </a:lnTo>
                  <a:lnTo>
                    <a:pt x="36487" y="107835"/>
                  </a:lnTo>
                  <a:lnTo>
                    <a:pt x="59922" y="171926"/>
                  </a:lnTo>
                  <a:lnTo>
                    <a:pt x="47787" y="171926"/>
                  </a:lnTo>
                  <a:close/>
                  <a:moveTo>
                    <a:pt x="33401" y="128768"/>
                  </a:moveTo>
                  <a:cubicBezTo>
                    <a:pt x="33193" y="127934"/>
                    <a:pt x="32817" y="126808"/>
                    <a:pt x="32317" y="125390"/>
                  </a:cubicBezTo>
                  <a:cubicBezTo>
                    <a:pt x="31817" y="123972"/>
                    <a:pt x="31400" y="122471"/>
                    <a:pt x="30899" y="121011"/>
                  </a:cubicBezTo>
                  <a:cubicBezTo>
                    <a:pt x="30482" y="119427"/>
                    <a:pt x="30149" y="118176"/>
                    <a:pt x="29898" y="117175"/>
                  </a:cubicBezTo>
                  <a:cubicBezTo>
                    <a:pt x="29565" y="118384"/>
                    <a:pt x="29231" y="119719"/>
                    <a:pt x="28731" y="121303"/>
                  </a:cubicBezTo>
                  <a:cubicBezTo>
                    <a:pt x="28314" y="122888"/>
                    <a:pt x="27897" y="124306"/>
                    <a:pt x="27480" y="125682"/>
                  </a:cubicBezTo>
                  <a:cubicBezTo>
                    <a:pt x="27105" y="127058"/>
                    <a:pt x="26813" y="128100"/>
                    <a:pt x="26604" y="128809"/>
                  </a:cubicBezTo>
                  <a:lnTo>
                    <a:pt x="20975" y="145239"/>
                  </a:lnTo>
                  <a:lnTo>
                    <a:pt x="38947" y="145239"/>
                  </a:lnTo>
                  <a:lnTo>
                    <a:pt x="33401" y="128809"/>
                  </a:lnTo>
                  <a:close/>
                  <a:moveTo>
                    <a:pt x="93698" y="116883"/>
                  </a:moveTo>
                  <a:cubicBezTo>
                    <a:pt x="90738" y="116883"/>
                    <a:pt x="88152" y="117425"/>
                    <a:pt x="85942" y="118510"/>
                  </a:cubicBezTo>
                  <a:cubicBezTo>
                    <a:pt x="83649" y="119594"/>
                    <a:pt x="81731" y="121137"/>
                    <a:pt x="80146" y="123138"/>
                  </a:cubicBezTo>
                  <a:cubicBezTo>
                    <a:pt x="78603" y="125140"/>
                    <a:pt x="77394" y="127600"/>
                    <a:pt x="76560" y="130477"/>
                  </a:cubicBezTo>
                  <a:cubicBezTo>
                    <a:pt x="75768" y="133355"/>
                    <a:pt x="75392" y="136565"/>
                    <a:pt x="75392" y="140110"/>
                  </a:cubicBezTo>
                  <a:cubicBezTo>
                    <a:pt x="75392" y="144947"/>
                    <a:pt x="76018" y="149075"/>
                    <a:pt x="77352" y="152536"/>
                  </a:cubicBezTo>
                  <a:cubicBezTo>
                    <a:pt x="78645" y="155914"/>
                    <a:pt x="80647" y="158583"/>
                    <a:pt x="83357" y="160417"/>
                  </a:cubicBezTo>
                  <a:cubicBezTo>
                    <a:pt x="86067" y="162252"/>
                    <a:pt x="89529" y="163170"/>
                    <a:pt x="93615" y="163170"/>
                  </a:cubicBezTo>
                  <a:cubicBezTo>
                    <a:pt x="96326" y="163170"/>
                    <a:pt x="98994" y="162919"/>
                    <a:pt x="101496" y="162377"/>
                  </a:cubicBezTo>
                  <a:cubicBezTo>
                    <a:pt x="104040" y="161794"/>
                    <a:pt x="106709" y="161001"/>
                    <a:pt x="109544" y="160042"/>
                  </a:cubicBezTo>
                  <a:lnTo>
                    <a:pt x="109544" y="169800"/>
                  </a:lnTo>
                  <a:cubicBezTo>
                    <a:pt x="106917" y="170884"/>
                    <a:pt x="104290" y="171635"/>
                    <a:pt x="101580" y="172135"/>
                  </a:cubicBezTo>
                  <a:cubicBezTo>
                    <a:pt x="98953" y="172635"/>
                    <a:pt x="95909" y="172844"/>
                    <a:pt x="92447" y="172844"/>
                  </a:cubicBezTo>
                  <a:cubicBezTo>
                    <a:pt x="85859" y="172844"/>
                    <a:pt x="80480" y="171509"/>
                    <a:pt x="76185" y="168841"/>
                  </a:cubicBezTo>
                  <a:cubicBezTo>
                    <a:pt x="71890" y="166130"/>
                    <a:pt x="68679" y="162252"/>
                    <a:pt x="66636" y="157415"/>
                  </a:cubicBezTo>
                  <a:cubicBezTo>
                    <a:pt x="64551" y="152453"/>
                    <a:pt x="63508" y="146698"/>
                    <a:pt x="63508" y="140068"/>
                  </a:cubicBezTo>
                  <a:cubicBezTo>
                    <a:pt x="63508" y="135231"/>
                    <a:pt x="64134" y="130811"/>
                    <a:pt x="65468" y="126849"/>
                  </a:cubicBezTo>
                  <a:cubicBezTo>
                    <a:pt x="66802" y="122888"/>
                    <a:pt x="68762" y="119385"/>
                    <a:pt x="71264" y="116466"/>
                  </a:cubicBezTo>
                  <a:cubicBezTo>
                    <a:pt x="73808" y="113547"/>
                    <a:pt x="76977" y="111296"/>
                    <a:pt x="80730" y="109669"/>
                  </a:cubicBezTo>
                  <a:cubicBezTo>
                    <a:pt x="84483" y="108043"/>
                    <a:pt x="88778" y="107251"/>
                    <a:pt x="93698" y="107251"/>
                  </a:cubicBezTo>
                  <a:cubicBezTo>
                    <a:pt x="96909" y="107251"/>
                    <a:pt x="100037" y="107668"/>
                    <a:pt x="103164" y="108418"/>
                  </a:cubicBezTo>
                  <a:cubicBezTo>
                    <a:pt x="106292" y="109127"/>
                    <a:pt x="109252" y="110170"/>
                    <a:pt x="112004" y="111462"/>
                  </a:cubicBezTo>
                  <a:lnTo>
                    <a:pt x="108085" y="120845"/>
                  </a:lnTo>
                  <a:cubicBezTo>
                    <a:pt x="105791" y="119802"/>
                    <a:pt x="103456" y="118927"/>
                    <a:pt x="101038" y="118176"/>
                  </a:cubicBezTo>
                  <a:cubicBezTo>
                    <a:pt x="98619" y="117342"/>
                    <a:pt x="96200" y="116925"/>
                    <a:pt x="93698" y="116925"/>
                  </a:cubicBezTo>
                  <a:close/>
                  <a:moveTo>
                    <a:pt x="146115" y="171926"/>
                  </a:moveTo>
                  <a:lnTo>
                    <a:pt x="134689" y="171926"/>
                  </a:lnTo>
                  <a:lnTo>
                    <a:pt x="134689" y="117759"/>
                  </a:lnTo>
                  <a:lnTo>
                    <a:pt x="116383" y="117759"/>
                  </a:lnTo>
                  <a:lnTo>
                    <a:pt x="116383" y="108126"/>
                  </a:lnTo>
                  <a:lnTo>
                    <a:pt x="164462" y="108126"/>
                  </a:lnTo>
                  <a:lnTo>
                    <a:pt x="164462" y="117759"/>
                  </a:lnTo>
                  <a:lnTo>
                    <a:pt x="146156" y="117759"/>
                  </a:lnTo>
                  <a:lnTo>
                    <a:pt x="146156" y="171926"/>
                  </a:lnTo>
                  <a:close/>
                  <a:moveTo>
                    <a:pt x="195862" y="171926"/>
                  </a:moveTo>
                  <a:lnTo>
                    <a:pt x="169049" y="171926"/>
                  </a:lnTo>
                  <a:lnTo>
                    <a:pt x="169049" y="165421"/>
                  </a:lnTo>
                  <a:lnTo>
                    <a:pt x="176722" y="162544"/>
                  </a:lnTo>
                  <a:lnTo>
                    <a:pt x="176722" y="117592"/>
                  </a:lnTo>
                  <a:lnTo>
                    <a:pt x="169049" y="114631"/>
                  </a:lnTo>
                  <a:lnTo>
                    <a:pt x="169049" y="108126"/>
                  </a:lnTo>
                  <a:lnTo>
                    <a:pt x="195862" y="108126"/>
                  </a:lnTo>
                  <a:lnTo>
                    <a:pt x="195862" y="114631"/>
                  </a:lnTo>
                  <a:lnTo>
                    <a:pt x="188189" y="117592"/>
                  </a:lnTo>
                  <a:lnTo>
                    <a:pt x="188189" y="162544"/>
                  </a:lnTo>
                  <a:lnTo>
                    <a:pt x="195862" y="165421"/>
                  </a:lnTo>
                  <a:lnTo>
                    <a:pt x="195862" y="171926"/>
                  </a:lnTo>
                  <a:close/>
                  <a:moveTo>
                    <a:pt x="264291" y="139943"/>
                  </a:moveTo>
                  <a:cubicBezTo>
                    <a:pt x="264291" y="144905"/>
                    <a:pt x="263665" y="149367"/>
                    <a:pt x="262414" y="153454"/>
                  </a:cubicBezTo>
                  <a:cubicBezTo>
                    <a:pt x="261205" y="157415"/>
                    <a:pt x="259370" y="160918"/>
                    <a:pt x="256868" y="163837"/>
                  </a:cubicBezTo>
                  <a:cubicBezTo>
                    <a:pt x="254408" y="166756"/>
                    <a:pt x="251280" y="168966"/>
                    <a:pt x="247486" y="170550"/>
                  </a:cubicBezTo>
                  <a:cubicBezTo>
                    <a:pt x="243733" y="172135"/>
                    <a:pt x="239313" y="172886"/>
                    <a:pt x="234267" y="172886"/>
                  </a:cubicBezTo>
                  <a:cubicBezTo>
                    <a:pt x="229221" y="172886"/>
                    <a:pt x="224676" y="172135"/>
                    <a:pt x="220881" y="170550"/>
                  </a:cubicBezTo>
                  <a:cubicBezTo>
                    <a:pt x="217129" y="168924"/>
                    <a:pt x="214043" y="166714"/>
                    <a:pt x="211582" y="163837"/>
                  </a:cubicBezTo>
                  <a:cubicBezTo>
                    <a:pt x="209122" y="160918"/>
                    <a:pt x="207287" y="157457"/>
                    <a:pt x="206037" y="153370"/>
                  </a:cubicBezTo>
                  <a:cubicBezTo>
                    <a:pt x="204827" y="149284"/>
                    <a:pt x="204243" y="144822"/>
                    <a:pt x="204243" y="139860"/>
                  </a:cubicBezTo>
                  <a:cubicBezTo>
                    <a:pt x="204243" y="133229"/>
                    <a:pt x="205328" y="127475"/>
                    <a:pt x="207454" y="122596"/>
                  </a:cubicBezTo>
                  <a:cubicBezTo>
                    <a:pt x="209664" y="117717"/>
                    <a:pt x="212959" y="113923"/>
                    <a:pt x="217379" y="111254"/>
                  </a:cubicBezTo>
                  <a:cubicBezTo>
                    <a:pt x="221841" y="108543"/>
                    <a:pt x="227512" y="107126"/>
                    <a:pt x="234350" y="107126"/>
                  </a:cubicBezTo>
                  <a:cubicBezTo>
                    <a:pt x="241189" y="107126"/>
                    <a:pt x="246652" y="108502"/>
                    <a:pt x="251072" y="111254"/>
                  </a:cubicBezTo>
                  <a:cubicBezTo>
                    <a:pt x="255492" y="113923"/>
                    <a:pt x="258786" y="117717"/>
                    <a:pt x="260996" y="122680"/>
                  </a:cubicBezTo>
                  <a:cubicBezTo>
                    <a:pt x="263206" y="127558"/>
                    <a:pt x="264291" y="133313"/>
                    <a:pt x="264291" y="139943"/>
                  </a:cubicBezTo>
                  <a:close/>
                  <a:moveTo>
                    <a:pt x="216295" y="139943"/>
                  </a:moveTo>
                  <a:cubicBezTo>
                    <a:pt x="216295" y="144780"/>
                    <a:pt x="216920" y="148908"/>
                    <a:pt x="218171" y="152369"/>
                  </a:cubicBezTo>
                  <a:cubicBezTo>
                    <a:pt x="219464" y="155789"/>
                    <a:pt x="221424" y="158499"/>
                    <a:pt x="224051" y="160334"/>
                  </a:cubicBezTo>
                  <a:cubicBezTo>
                    <a:pt x="226719" y="162169"/>
                    <a:pt x="230139" y="163086"/>
                    <a:pt x="234225" y="163086"/>
                  </a:cubicBezTo>
                  <a:cubicBezTo>
                    <a:pt x="238312" y="163086"/>
                    <a:pt x="241856" y="162169"/>
                    <a:pt x="244483" y="160334"/>
                  </a:cubicBezTo>
                  <a:cubicBezTo>
                    <a:pt x="247110" y="158499"/>
                    <a:pt x="249029" y="155830"/>
                    <a:pt x="250279" y="152369"/>
                  </a:cubicBezTo>
                  <a:cubicBezTo>
                    <a:pt x="251531" y="148908"/>
                    <a:pt x="252156" y="144780"/>
                    <a:pt x="252156" y="139943"/>
                  </a:cubicBezTo>
                  <a:cubicBezTo>
                    <a:pt x="252156" y="132729"/>
                    <a:pt x="250780" y="127058"/>
                    <a:pt x="247944" y="122971"/>
                  </a:cubicBezTo>
                  <a:cubicBezTo>
                    <a:pt x="245109" y="118843"/>
                    <a:pt x="240564" y="116800"/>
                    <a:pt x="234267" y="116800"/>
                  </a:cubicBezTo>
                  <a:cubicBezTo>
                    <a:pt x="230097" y="116800"/>
                    <a:pt x="226678" y="117717"/>
                    <a:pt x="224009" y="119552"/>
                  </a:cubicBezTo>
                  <a:cubicBezTo>
                    <a:pt x="221382" y="121387"/>
                    <a:pt x="219422" y="124056"/>
                    <a:pt x="218129" y="127517"/>
                  </a:cubicBezTo>
                  <a:cubicBezTo>
                    <a:pt x="216878" y="130978"/>
                    <a:pt x="216253" y="135106"/>
                    <a:pt x="216253" y="139943"/>
                  </a:cubicBezTo>
                  <a:close/>
                  <a:moveTo>
                    <a:pt x="332135" y="171926"/>
                  </a:moveTo>
                  <a:lnTo>
                    <a:pt x="317916" y="171926"/>
                  </a:lnTo>
                  <a:lnTo>
                    <a:pt x="287726" y="121887"/>
                  </a:lnTo>
                  <a:lnTo>
                    <a:pt x="287350" y="121887"/>
                  </a:lnTo>
                  <a:cubicBezTo>
                    <a:pt x="287434" y="123180"/>
                    <a:pt x="287475" y="124598"/>
                    <a:pt x="287517" y="126099"/>
                  </a:cubicBezTo>
                  <a:cubicBezTo>
                    <a:pt x="287642" y="127517"/>
                    <a:pt x="287726" y="129018"/>
                    <a:pt x="287767" y="130561"/>
                  </a:cubicBezTo>
                  <a:cubicBezTo>
                    <a:pt x="287851" y="132020"/>
                    <a:pt x="287892" y="133563"/>
                    <a:pt x="287934" y="135106"/>
                  </a:cubicBezTo>
                  <a:cubicBezTo>
                    <a:pt x="288017" y="136690"/>
                    <a:pt x="288059" y="138192"/>
                    <a:pt x="288101" y="139735"/>
                  </a:cubicBezTo>
                  <a:lnTo>
                    <a:pt x="288101" y="171926"/>
                  </a:lnTo>
                  <a:lnTo>
                    <a:pt x="277843" y="171926"/>
                  </a:lnTo>
                  <a:lnTo>
                    <a:pt x="277843" y="108126"/>
                  </a:lnTo>
                  <a:lnTo>
                    <a:pt x="291979" y="108126"/>
                  </a:lnTo>
                  <a:lnTo>
                    <a:pt x="322086" y="157832"/>
                  </a:lnTo>
                  <a:lnTo>
                    <a:pt x="322336" y="157832"/>
                  </a:lnTo>
                  <a:cubicBezTo>
                    <a:pt x="322294" y="156623"/>
                    <a:pt x="322253" y="155372"/>
                    <a:pt x="322169" y="153996"/>
                  </a:cubicBezTo>
                  <a:cubicBezTo>
                    <a:pt x="322128" y="152578"/>
                    <a:pt x="322086" y="151077"/>
                    <a:pt x="322002" y="149617"/>
                  </a:cubicBezTo>
                  <a:cubicBezTo>
                    <a:pt x="322002" y="148158"/>
                    <a:pt x="322002" y="146615"/>
                    <a:pt x="321919" y="145072"/>
                  </a:cubicBezTo>
                  <a:cubicBezTo>
                    <a:pt x="321877" y="143488"/>
                    <a:pt x="321836" y="142028"/>
                    <a:pt x="321752" y="140610"/>
                  </a:cubicBezTo>
                  <a:lnTo>
                    <a:pt x="321752" y="108168"/>
                  </a:lnTo>
                  <a:lnTo>
                    <a:pt x="332135" y="108168"/>
                  </a:lnTo>
                  <a:lnTo>
                    <a:pt x="332135" y="171968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48" name="Graphic 5">
            <a:extLst>
              <a:ext uri="{FF2B5EF4-FFF2-40B4-BE49-F238E27FC236}">
                <a16:creationId xmlns:a16="http://schemas.microsoft.com/office/drawing/2014/main" id="{7B6E1386-B94A-B7CD-E65D-26BEF3064A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969927" y="4904510"/>
            <a:ext cx="1299251" cy="745984"/>
            <a:chOff x="665682" y="1603514"/>
            <a:chExt cx="933898" cy="53621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A41BE23-0422-2C01-CD2D-D557B9E0571D}"/>
                </a:ext>
              </a:extLst>
            </p:cNvPr>
            <p:cNvSpPr/>
            <p:nvPr/>
          </p:nvSpPr>
          <p:spPr>
            <a:xfrm>
              <a:off x="665682" y="1603514"/>
              <a:ext cx="933898" cy="536212"/>
            </a:xfrm>
            <a:custGeom>
              <a:avLst/>
              <a:gdLst>
                <a:gd name="connsiteX0" fmla="*/ 0 w 933898"/>
                <a:gd name="connsiteY0" fmla="*/ 0 h 536212"/>
                <a:gd name="connsiteX1" fmla="*/ 933899 w 933898"/>
                <a:gd name="connsiteY1" fmla="*/ 0 h 536212"/>
                <a:gd name="connsiteX2" fmla="*/ 933899 w 933898"/>
                <a:gd name="connsiteY2" fmla="*/ 536212 h 536212"/>
                <a:gd name="connsiteX3" fmla="*/ 0 w 933898"/>
                <a:gd name="connsiteY3" fmla="*/ 536212 h 53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898" h="536212">
                  <a:moveTo>
                    <a:pt x="0" y="0"/>
                  </a:moveTo>
                  <a:lnTo>
                    <a:pt x="933899" y="0"/>
                  </a:lnTo>
                  <a:lnTo>
                    <a:pt x="933899" y="536212"/>
                  </a:lnTo>
                  <a:lnTo>
                    <a:pt x="0" y="536212"/>
                  </a:lnTo>
                  <a:close/>
                </a:path>
              </a:pathLst>
            </a:custGeom>
            <a:solidFill>
              <a:srgbClr val="6DCDE7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EA62B81-CA6D-9D2A-F8FA-73FA52CB7181}"/>
                </a:ext>
              </a:extLst>
            </p:cNvPr>
            <p:cNvSpPr/>
            <p:nvPr/>
          </p:nvSpPr>
          <p:spPr>
            <a:xfrm>
              <a:off x="737196" y="1896202"/>
              <a:ext cx="762764" cy="172968"/>
            </a:xfrm>
            <a:custGeom>
              <a:avLst/>
              <a:gdLst>
                <a:gd name="connsiteX0" fmla="*/ 19557 w 762764"/>
                <a:gd name="connsiteY0" fmla="*/ 64801 h 172968"/>
                <a:gd name="connsiteX1" fmla="*/ 8298 w 762764"/>
                <a:gd name="connsiteY1" fmla="*/ 64801 h 172968"/>
                <a:gd name="connsiteX2" fmla="*/ 8298 w 762764"/>
                <a:gd name="connsiteY2" fmla="*/ 1001 h 172968"/>
                <a:gd name="connsiteX3" fmla="*/ 44493 w 762764"/>
                <a:gd name="connsiteY3" fmla="*/ 1001 h 172968"/>
                <a:gd name="connsiteX4" fmla="*/ 44493 w 762764"/>
                <a:gd name="connsiteY4" fmla="*/ 10550 h 172968"/>
                <a:gd name="connsiteX5" fmla="*/ 19557 w 762764"/>
                <a:gd name="connsiteY5" fmla="*/ 10550 h 172968"/>
                <a:gd name="connsiteX6" fmla="*/ 19557 w 762764"/>
                <a:gd name="connsiteY6" fmla="*/ 29315 h 172968"/>
                <a:gd name="connsiteX7" fmla="*/ 42784 w 762764"/>
                <a:gd name="connsiteY7" fmla="*/ 29315 h 172968"/>
                <a:gd name="connsiteX8" fmla="*/ 42784 w 762764"/>
                <a:gd name="connsiteY8" fmla="*/ 38864 h 172968"/>
                <a:gd name="connsiteX9" fmla="*/ 19557 w 762764"/>
                <a:gd name="connsiteY9" fmla="*/ 38864 h 172968"/>
                <a:gd name="connsiteX10" fmla="*/ 19557 w 762764"/>
                <a:gd name="connsiteY10" fmla="*/ 64801 h 172968"/>
                <a:gd name="connsiteX11" fmla="*/ 113381 w 762764"/>
                <a:gd name="connsiteY11" fmla="*/ 32817 h 172968"/>
                <a:gd name="connsiteX12" fmla="*/ 111504 w 762764"/>
                <a:gd name="connsiteY12" fmla="*/ 46328 h 172968"/>
                <a:gd name="connsiteX13" fmla="*/ 105958 w 762764"/>
                <a:gd name="connsiteY13" fmla="*/ 56711 h 172968"/>
                <a:gd name="connsiteX14" fmla="*/ 96576 w 762764"/>
                <a:gd name="connsiteY14" fmla="*/ 63425 h 172968"/>
                <a:gd name="connsiteX15" fmla="*/ 83357 w 762764"/>
                <a:gd name="connsiteY15" fmla="*/ 65760 h 172968"/>
                <a:gd name="connsiteX16" fmla="*/ 69972 w 762764"/>
                <a:gd name="connsiteY16" fmla="*/ 63425 h 172968"/>
                <a:gd name="connsiteX17" fmla="*/ 60673 w 762764"/>
                <a:gd name="connsiteY17" fmla="*/ 56711 h 172968"/>
                <a:gd name="connsiteX18" fmla="*/ 55127 w 762764"/>
                <a:gd name="connsiteY18" fmla="*/ 46245 h 172968"/>
                <a:gd name="connsiteX19" fmla="*/ 53333 w 762764"/>
                <a:gd name="connsiteY19" fmla="*/ 32734 h 172968"/>
                <a:gd name="connsiteX20" fmla="*/ 56544 w 762764"/>
                <a:gd name="connsiteY20" fmla="*/ 15470 h 172968"/>
                <a:gd name="connsiteX21" fmla="*/ 66469 w 762764"/>
                <a:gd name="connsiteY21" fmla="*/ 4128 h 172968"/>
                <a:gd name="connsiteX22" fmla="*/ 83440 w 762764"/>
                <a:gd name="connsiteY22" fmla="*/ 0 h 172968"/>
                <a:gd name="connsiteX23" fmla="*/ 100162 w 762764"/>
                <a:gd name="connsiteY23" fmla="*/ 4128 h 172968"/>
                <a:gd name="connsiteX24" fmla="*/ 110086 w 762764"/>
                <a:gd name="connsiteY24" fmla="*/ 15554 h 172968"/>
                <a:gd name="connsiteX25" fmla="*/ 113381 w 762764"/>
                <a:gd name="connsiteY25" fmla="*/ 32817 h 172968"/>
                <a:gd name="connsiteX26" fmla="*/ 65385 w 762764"/>
                <a:gd name="connsiteY26" fmla="*/ 32817 h 172968"/>
                <a:gd name="connsiteX27" fmla="*/ 67261 w 762764"/>
                <a:gd name="connsiteY27" fmla="*/ 45244 h 172968"/>
                <a:gd name="connsiteX28" fmla="*/ 73141 w 762764"/>
                <a:gd name="connsiteY28" fmla="*/ 53208 h 172968"/>
                <a:gd name="connsiteX29" fmla="*/ 83315 w 762764"/>
                <a:gd name="connsiteY29" fmla="*/ 55961 h 172968"/>
                <a:gd name="connsiteX30" fmla="*/ 93573 w 762764"/>
                <a:gd name="connsiteY30" fmla="*/ 53208 h 172968"/>
                <a:gd name="connsiteX31" fmla="*/ 99370 w 762764"/>
                <a:gd name="connsiteY31" fmla="*/ 45244 h 172968"/>
                <a:gd name="connsiteX32" fmla="*/ 101246 w 762764"/>
                <a:gd name="connsiteY32" fmla="*/ 32817 h 172968"/>
                <a:gd name="connsiteX33" fmla="*/ 97034 w 762764"/>
                <a:gd name="connsiteY33" fmla="*/ 15846 h 172968"/>
                <a:gd name="connsiteX34" fmla="*/ 83357 w 762764"/>
                <a:gd name="connsiteY34" fmla="*/ 9674 h 172968"/>
                <a:gd name="connsiteX35" fmla="*/ 73099 w 762764"/>
                <a:gd name="connsiteY35" fmla="*/ 12426 h 172968"/>
                <a:gd name="connsiteX36" fmla="*/ 67219 w 762764"/>
                <a:gd name="connsiteY36" fmla="*/ 20391 h 172968"/>
                <a:gd name="connsiteX37" fmla="*/ 65343 w 762764"/>
                <a:gd name="connsiteY37" fmla="*/ 32817 h 172968"/>
                <a:gd name="connsiteX38" fmla="*/ 183978 w 762764"/>
                <a:gd name="connsiteY38" fmla="*/ 32817 h 172968"/>
                <a:gd name="connsiteX39" fmla="*/ 182101 w 762764"/>
                <a:gd name="connsiteY39" fmla="*/ 46328 h 172968"/>
                <a:gd name="connsiteX40" fmla="*/ 176555 w 762764"/>
                <a:gd name="connsiteY40" fmla="*/ 56711 h 172968"/>
                <a:gd name="connsiteX41" fmla="*/ 167173 w 762764"/>
                <a:gd name="connsiteY41" fmla="*/ 63425 h 172968"/>
                <a:gd name="connsiteX42" fmla="*/ 153954 w 762764"/>
                <a:gd name="connsiteY42" fmla="*/ 65760 h 172968"/>
                <a:gd name="connsiteX43" fmla="*/ 140569 w 762764"/>
                <a:gd name="connsiteY43" fmla="*/ 63425 h 172968"/>
                <a:gd name="connsiteX44" fmla="*/ 131270 w 762764"/>
                <a:gd name="connsiteY44" fmla="*/ 56711 h 172968"/>
                <a:gd name="connsiteX45" fmla="*/ 125724 w 762764"/>
                <a:gd name="connsiteY45" fmla="*/ 46245 h 172968"/>
                <a:gd name="connsiteX46" fmla="*/ 123930 w 762764"/>
                <a:gd name="connsiteY46" fmla="*/ 32734 h 172968"/>
                <a:gd name="connsiteX47" fmla="*/ 127141 w 762764"/>
                <a:gd name="connsiteY47" fmla="*/ 15470 h 172968"/>
                <a:gd name="connsiteX48" fmla="*/ 137066 w 762764"/>
                <a:gd name="connsiteY48" fmla="*/ 4128 h 172968"/>
                <a:gd name="connsiteX49" fmla="*/ 154037 w 762764"/>
                <a:gd name="connsiteY49" fmla="*/ 0 h 172968"/>
                <a:gd name="connsiteX50" fmla="*/ 170759 w 762764"/>
                <a:gd name="connsiteY50" fmla="*/ 4128 h 172968"/>
                <a:gd name="connsiteX51" fmla="*/ 180683 w 762764"/>
                <a:gd name="connsiteY51" fmla="*/ 15554 h 172968"/>
                <a:gd name="connsiteX52" fmla="*/ 183978 w 762764"/>
                <a:gd name="connsiteY52" fmla="*/ 32817 h 172968"/>
                <a:gd name="connsiteX53" fmla="*/ 135982 w 762764"/>
                <a:gd name="connsiteY53" fmla="*/ 32817 h 172968"/>
                <a:gd name="connsiteX54" fmla="*/ 137858 w 762764"/>
                <a:gd name="connsiteY54" fmla="*/ 45244 h 172968"/>
                <a:gd name="connsiteX55" fmla="*/ 143738 w 762764"/>
                <a:gd name="connsiteY55" fmla="*/ 53208 h 172968"/>
                <a:gd name="connsiteX56" fmla="*/ 153912 w 762764"/>
                <a:gd name="connsiteY56" fmla="*/ 55961 h 172968"/>
                <a:gd name="connsiteX57" fmla="*/ 164170 w 762764"/>
                <a:gd name="connsiteY57" fmla="*/ 53208 h 172968"/>
                <a:gd name="connsiteX58" fmla="*/ 169967 w 762764"/>
                <a:gd name="connsiteY58" fmla="*/ 45244 h 172968"/>
                <a:gd name="connsiteX59" fmla="*/ 171843 w 762764"/>
                <a:gd name="connsiteY59" fmla="*/ 32817 h 172968"/>
                <a:gd name="connsiteX60" fmla="*/ 167631 w 762764"/>
                <a:gd name="connsiteY60" fmla="*/ 15846 h 172968"/>
                <a:gd name="connsiteX61" fmla="*/ 153954 w 762764"/>
                <a:gd name="connsiteY61" fmla="*/ 9674 h 172968"/>
                <a:gd name="connsiteX62" fmla="*/ 143696 w 762764"/>
                <a:gd name="connsiteY62" fmla="*/ 12426 h 172968"/>
                <a:gd name="connsiteX63" fmla="*/ 137816 w 762764"/>
                <a:gd name="connsiteY63" fmla="*/ 20391 h 172968"/>
                <a:gd name="connsiteX64" fmla="*/ 135940 w 762764"/>
                <a:gd name="connsiteY64" fmla="*/ 32817 h 172968"/>
                <a:gd name="connsiteX65" fmla="*/ 249779 w 762764"/>
                <a:gd name="connsiteY65" fmla="*/ 32275 h 172968"/>
                <a:gd name="connsiteX66" fmla="*/ 245651 w 762764"/>
                <a:gd name="connsiteY66" fmla="*/ 50248 h 172968"/>
                <a:gd name="connsiteX67" fmla="*/ 233933 w 762764"/>
                <a:gd name="connsiteY67" fmla="*/ 61131 h 172968"/>
                <a:gd name="connsiteX68" fmla="*/ 215502 w 762764"/>
                <a:gd name="connsiteY68" fmla="*/ 64801 h 172968"/>
                <a:gd name="connsiteX69" fmla="*/ 197530 w 762764"/>
                <a:gd name="connsiteY69" fmla="*/ 64801 h 172968"/>
                <a:gd name="connsiteX70" fmla="*/ 197530 w 762764"/>
                <a:gd name="connsiteY70" fmla="*/ 1001 h 172968"/>
                <a:gd name="connsiteX71" fmla="*/ 217379 w 762764"/>
                <a:gd name="connsiteY71" fmla="*/ 1001 h 172968"/>
                <a:gd name="connsiteX72" fmla="*/ 234559 w 762764"/>
                <a:gd name="connsiteY72" fmla="*/ 4587 h 172968"/>
                <a:gd name="connsiteX73" fmla="*/ 245734 w 762764"/>
                <a:gd name="connsiteY73" fmla="*/ 15137 h 172968"/>
                <a:gd name="connsiteX74" fmla="*/ 249737 w 762764"/>
                <a:gd name="connsiteY74" fmla="*/ 32275 h 172968"/>
                <a:gd name="connsiteX75" fmla="*/ 237811 w 762764"/>
                <a:gd name="connsiteY75" fmla="*/ 32651 h 172968"/>
                <a:gd name="connsiteX76" fmla="*/ 235476 w 762764"/>
                <a:gd name="connsiteY76" fmla="*/ 20141 h 172968"/>
                <a:gd name="connsiteX77" fmla="*/ 228596 w 762764"/>
                <a:gd name="connsiteY77" fmla="*/ 12885 h 172968"/>
                <a:gd name="connsiteX78" fmla="*/ 217420 w 762764"/>
                <a:gd name="connsiteY78" fmla="*/ 10467 h 172968"/>
                <a:gd name="connsiteX79" fmla="*/ 209039 w 762764"/>
                <a:gd name="connsiteY79" fmla="*/ 10467 h 172968"/>
                <a:gd name="connsiteX80" fmla="*/ 209039 w 762764"/>
                <a:gd name="connsiteY80" fmla="*/ 55252 h 172968"/>
                <a:gd name="connsiteX81" fmla="*/ 215919 w 762764"/>
                <a:gd name="connsiteY81" fmla="*/ 55252 h 172968"/>
                <a:gd name="connsiteX82" fmla="*/ 232349 w 762764"/>
                <a:gd name="connsiteY82" fmla="*/ 49622 h 172968"/>
                <a:gd name="connsiteX83" fmla="*/ 237811 w 762764"/>
                <a:gd name="connsiteY83" fmla="*/ 32651 h 172968"/>
                <a:gd name="connsiteX84" fmla="*/ 297900 w 762764"/>
                <a:gd name="connsiteY84" fmla="*/ 64801 h 172968"/>
                <a:gd name="connsiteX85" fmla="*/ 286641 w 762764"/>
                <a:gd name="connsiteY85" fmla="*/ 64801 h 172968"/>
                <a:gd name="connsiteX86" fmla="*/ 286641 w 762764"/>
                <a:gd name="connsiteY86" fmla="*/ 1001 h 172968"/>
                <a:gd name="connsiteX87" fmla="*/ 322836 w 762764"/>
                <a:gd name="connsiteY87" fmla="*/ 1001 h 172968"/>
                <a:gd name="connsiteX88" fmla="*/ 322836 w 762764"/>
                <a:gd name="connsiteY88" fmla="*/ 10550 h 172968"/>
                <a:gd name="connsiteX89" fmla="*/ 297900 w 762764"/>
                <a:gd name="connsiteY89" fmla="*/ 10550 h 172968"/>
                <a:gd name="connsiteX90" fmla="*/ 297900 w 762764"/>
                <a:gd name="connsiteY90" fmla="*/ 29315 h 172968"/>
                <a:gd name="connsiteX91" fmla="*/ 321127 w 762764"/>
                <a:gd name="connsiteY91" fmla="*/ 29315 h 172968"/>
                <a:gd name="connsiteX92" fmla="*/ 321127 w 762764"/>
                <a:gd name="connsiteY92" fmla="*/ 38864 h 172968"/>
                <a:gd name="connsiteX93" fmla="*/ 297900 w 762764"/>
                <a:gd name="connsiteY93" fmla="*/ 38864 h 172968"/>
                <a:gd name="connsiteX94" fmla="*/ 297900 w 762764"/>
                <a:gd name="connsiteY94" fmla="*/ 64801 h 172968"/>
                <a:gd name="connsiteX95" fmla="*/ 352860 w 762764"/>
                <a:gd name="connsiteY95" fmla="*/ 1001 h 172968"/>
                <a:gd name="connsiteX96" fmla="*/ 366704 w 762764"/>
                <a:gd name="connsiteY96" fmla="*/ 3044 h 172968"/>
                <a:gd name="connsiteX97" fmla="*/ 374835 w 762764"/>
                <a:gd name="connsiteY97" fmla="*/ 9299 h 172968"/>
                <a:gd name="connsiteX98" fmla="*/ 377504 w 762764"/>
                <a:gd name="connsiteY98" fmla="*/ 19765 h 172968"/>
                <a:gd name="connsiteX99" fmla="*/ 375711 w 762764"/>
                <a:gd name="connsiteY99" fmla="*/ 27730 h 172968"/>
                <a:gd name="connsiteX100" fmla="*/ 371249 w 762764"/>
                <a:gd name="connsiteY100" fmla="*/ 33276 h 172968"/>
                <a:gd name="connsiteX101" fmla="*/ 365245 w 762764"/>
                <a:gd name="connsiteY101" fmla="*/ 36779 h 172968"/>
                <a:gd name="connsiteX102" fmla="*/ 383551 w 762764"/>
                <a:gd name="connsiteY102" fmla="*/ 64842 h 172968"/>
                <a:gd name="connsiteX103" fmla="*/ 370666 w 762764"/>
                <a:gd name="connsiteY103" fmla="*/ 64842 h 172968"/>
                <a:gd name="connsiteX104" fmla="*/ 355404 w 762764"/>
                <a:gd name="connsiteY104" fmla="*/ 39656 h 172968"/>
                <a:gd name="connsiteX105" fmla="*/ 346105 w 762764"/>
                <a:gd name="connsiteY105" fmla="*/ 39656 h 172968"/>
                <a:gd name="connsiteX106" fmla="*/ 346105 w 762764"/>
                <a:gd name="connsiteY106" fmla="*/ 64842 h 172968"/>
                <a:gd name="connsiteX107" fmla="*/ 334679 w 762764"/>
                <a:gd name="connsiteY107" fmla="*/ 64842 h 172968"/>
                <a:gd name="connsiteX108" fmla="*/ 334679 w 762764"/>
                <a:gd name="connsiteY108" fmla="*/ 1042 h 172968"/>
                <a:gd name="connsiteX109" fmla="*/ 352818 w 762764"/>
                <a:gd name="connsiteY109" fmla="*/ 1042 h 172968"/>
                <a:gd name="connsiteX110" fmla="*/ 352151 w 762764"/>
                <a:gd name="connsiteY110" fmla="*/ 10550 h 172968"/>
                <a:gd name="connsiteX111" fmla="*/ 346146 w 762764"/>
                <a:gd name="connsiteY111" fmla="*/ 10550 h 172968"/>
                <a:gd name="connsiteX112" fmla="*/ 346146 w 762764"/>
                <a:gd name="connsiteY112" fmla="*/ 30232 h 172968"/>
                <a:gd name="connsiteX113" fmla="*/ 352485 w 762764"/>
                <a:gd name="connsiteY113" fmla="*/ 30232 h 172968"/>
                <a:gd name="connsiteX114" fmla="*/ 360157 w 762764"/>
                <a:gd name="connsiteY114" fmla="*/ 29064 h 172968"/>
                <a:gd name="connsiteX115" fmla="*/ 364452 w 762764"/>
                <a:gd name="connsiteY115" fmla="*/ 25687 h 172968"/>
                <a:gd name="connsiteX116" fmla="*/ 365870 w 762764"/>
                <a:gd name="connsiteY116" fmla="*/ 20141 h 172968"/>
                <a:gd name="connsiteX117" fmla="*/ 364369 w 762764"/>
                <a:gd name="connsiteY117" fmla="*/ 14595 h 172968"/>
                <a:gd name="connsiteX118" fmla="*/ 359824 w 762764"/>
                <a:gd name="connsiteY118" fmla="*/ 11551 h 172968"/>
                <a:gd name="connsiteX119" fmla="*/ 352151 w 762764"/>
                <a:gd name="connsiteY119" fmla="*/ 10550 h 172968"/>
                <a:gd name="connsiteX120" fmla="*/ 449519 w 762764"/>
                <a:gd name="connsiteY120" fmla="*/ 32817 h 172968"/>
                <a:gd name="connsiteX121" fmla="*/ 447643 w 762764"/>
                <a:gd name="connsiteY121" fmla="*/ 46328 h 172968"/>
                <a:gd name="connsiteX122" fmla="*/ 442097 w 762764"/>
                <a:gd name="connsiteY122" fmla="*/ 56711 h 172968"/>
                <a:gd name="connsiteX123" fmla="*/ 432714 w 762764"/>
                <a:gd name="connsiteY123" fmla="*/ 63425 h 172968"/>
                <a:gd name="connsiteX124" fmla="*/ 419495 w 762764"/>
                <a:gd name="connsiteY124" fmla="*/ 65760 h 172968"/>
                <a:gd name="connsiteX125" fmla="*/ 406110 w 762764"/>
                <a:gd name="connsiteY125" fmla="*/ 63425 h 172968"/>
                <a:gd name="connsiteX126" fmla="*/ 396811 w 762764"/>
                <a:gd name="connsiteY126" fmla="*/ 56711 h 172968"/>
                <a:gd name="connsiteX127" fmla="*/ 391265 w 762764"/>
                <a:gd name="connsiteY127" fmla="*/ 46245 h 172968"/>
                <a:gd name="connsiteX128" fmla="*/ 389472 w 762764"/>
                <a:gd name="connsiteY128" fmla="*/ 32734 h 172968"/>
                <a:gd name="connsiteX129" fmla="*/ 392683 w 762764"/>
                <a:gd name="connsiteY129" fmla="*/ 15470 h 172968"/>
                <a:gd name="connsiteX130" fmla="*/ 402607 w 762764"/>
                <a:gd name="connsiteY130" fmla="*/ 4128 h 172968"/>
                <a:gd name="connsiteX131" fmla="*/ 419579 w 762764"/>
                <a:gd name="connsiteY131" fmla="*/ 0 h 172968"/>
                <a:gd name="connsiteX132" fmla="*/ 436300 w 762764"/>
                <a:gd name="connsiteY132" fmla="*/ 4128 h 172968"/>
                <a:gd name="connsiteX133" fmla="*/ 446225 w 762764"/>
                <a:gd name="connsiteY133" fmla="*/ 15554 h 172968"/>
                <a:gd name="connsiteX134" fmla="*/ 449519 w 762764"/>
                <a:gd name="connsiteY134" fmla="*/ 32817 h 172968"/>
                <a:gd name="connsiteX135" fmla="*/ 401523 w 762764"/>
                <a:gd name="connsiteY135" fmla="*/ 32817 h 172968"/>
                <a:gd name="connsiteX136" fmla="*/ 403400 w 762764"/>
                <a:gd name="connsiteY136" fmla="*/ 45244 h 172968"/>
                <a:gd name="connsiteX137" fmla="*/ 409279 w 762764"/>
                <a:gd name="connsiteY137" fmla="*/ 53208 h 172968"/>
                <a:gd name="connsiteX138" fmla="*/ 419454 w 762764"/>
                <a:gd name="connsiteY138" fmla="*/ 55961 h 172968"/>
                <a:gd name="connsiteX139" fmla="*/ 429712 w 762764"/>
                <a:gd name="connsiteY139" fmla="*/ 53208 h 172968"/>
                <a:gd name="connsiteX140" fmla="*/ 435508 w 762764"/>
                <a:gd name="connsiteY140" fmla="*/ 45244 h 172968"/>
                <a:gd name="connsiteX141" fmla="*/ 437385 w 762764"/>
                <a:gd name="connsiteY141" fmla="*/ 32817 h 172968"/>
                <a:gd name="connsiteX142" fmla="*/ 433173 w 762764"/>
                <a:gd name="connsiteY142" fmla="*/ 15846 h 172968"/>
                <a:gd name="connsiteX143" fmla="*/ 419495 w 762764"/>
                <a:gd name="connsiteY143" fmla="*/ 9674 h 172968"/>
                <a:gd name="connsiteX144" fmla="*/ 409237 w 762764"/>
                <a:gd name="connsiteY144" fmla="*/ 12426 h 172968"/>
                <a:gd name="connsiteX145" fmla="*/ 403358 w 762764"/>
                <a:gd name="connsiteY145" fmla="*/ 20391 h 172968"/>
                <a:gd name="connsiteX146" fmla="*/ 401481 w 762764"/>
                <a:gd name="connsiteY146" fmla="*/ 32817 h 172968"/>
                <a:gd name="connsiteX147" fmla="*/ 517322 w 762764"/>
                <a:gd name="connsiteY147" fmla="*/ 64801 h 172968"/>
                <a:gd name="connsiteX148" fmla="*/ 503103 w 762764"/>
                <a:gd name="connsiteY148" fmla="*/ 64801 h 172968"/>
                <a:gd name="connsiteX149" fmla="*/ 472912 w 762764"/>
                <a:gd name="connsiteY149" fmla="*/ 14762 h 172968"/>
                <a:gd name="connsiteX150" fmla="*/ 472537 w 762764"/>
                <a:gd name="connsiteY150" fmla="*/ 14762 h 172968"/>
                <a:gd name="connsiteX151" fmla="*/ 472704 w 762764"/>
                <a:gd name="connsiteY151" fmla="*/ 18973 h 172968"/>
                <a:gd name="connsiteX152" fmla="*/ 472954 w 762764"/>
                <a:gd name="connsiteY152" fmla="*/ 23435 h 172968"/>
                <a:gd name="connsiteX153" fmla="*/ 473121 w 762764"/>
                <a:gd name="connsiteY153" fmla="*/ 27980 h 172968"/>
                <a:gd name="connsiteX154" fmla="*/ 473288 w 762764"/>
                <a:gd name="connsiteY154" fmla="*/ 32609 h 172968"/>
                <a:gd name="connsiteX155" fmla="*/ 473288 w 762764"/>
                <a:gd name="connsiteY155" fmla="*/ 64801 h 172968"/>
                <a:gd name="connsiteX156" fmla="*/ 463030 w 762764"/>
                <a:gd name="connsiteY156" fmla="*/ 64801 h 172968"/>
                <a:gd name="connsiteX157" fmla="*/ 463030 w 762764"/>
                <a:gd name="connsiteY157" fmla="*/ 1001 h 172968"/>
                <a:gd name="connsiteX158" fmla="*/ 477166 w 762764"/>
                <a:gd name="connsiteY158" fmla="*/ 1001 h 172968"/>
                <a:gd name="connsiteX159" fmla="*/ 507273 w 762764"/>
                <a:gd name="connsiteY159" fmla="*/ 50706 h 172968"/>
                <a:gd name="connsiteX160" fmla="*/ 507523 w 762764"/>
                <a:gd name="connsiteY160" fmla="*/ 50706 h 172968"/>
                <a:gd name="connsiteX161" fmla="*/ 507356 w 762764"/>
                <a:gd name="connsiteY161" fmla="*/ 46870 h 172968"/>
                <a:gd name="connsiteX162" fmla="*/ 507189 w 762764"/>
                <a:gd name="connsiteY162" fmla="*/ 42492 h 172968"/>
                <a:gd name="connsiteX163" fmla="*/ 507106 w 762764"/>
                <a:gd name="connsiteY163" fmla="*/ 37946 h 172968"/>
                <a:gd name="connsiteX164" fmla="*/ 506939 w 762764"/>
                <a:gd name="connsiteY164" fmla="*/ 33485 h 172968"/>
                <a:gd name="connsiteX165" fmla="*/ 506939 w 762764"/>
                <a:gd name="connsiteY165" fmla="*/ 1042 h 172968"/>
                <a:gd name="connsiteX166" fmla="*/ 517322 w 762764"/>
                <a:gd name="connsiteY166" fmla="*/ 1042 h 172968"/>
                <a:gd name="connsiteX167" fmla="*/ 517322 w 762764"/>
                <a:gd name="connsiteY167" fmla="*/ 64842 h 172968"/>
                <a:gd name="connsiteX168" fmla="*/ 556853 w 762764"/>
                <a:gd name="connsiteY168" fmla="*/ 64801 h 172968"/>
                <a:gd name="connsiteX169" fmla="*/ 545428 w 762764"/>
                <a:gd name="connsiteY169" fmla="*/ 64801 h 172968"/>
                <a:gd name="connsiteX170" fmla="*/ 545428 w 762764"/>
                <a:gd name="connsiteY170" fmla="*/ 10633 h 172968"/>
                <a:gd name="connsiteX171" fmla="*/ 527122 w 762764"/>
                <a:gd name="connsiteY171" fmla="*/ 10633 h 172968"/>
                <a:gd name="connsiteX172" fmla="*/ 527122 w 762764"/>
                <a:gd name="connsiteY172" fmla="*/ 1001 h 172968"/>
                <a:gd name="connsiteX173" fmla="*/ 575201 w 762764"/>
                <a:gd name="connsiteY173" fmla="*/ 1001 h 172968"/>
                <a:gd name="connsiteX174" fmla="*/ 575201 w 762764"/>
                <a:gd name="connsiteY174" fmla="*/ 10633 h 172968"/>
                <a:gd name="connsiteX175" fmla="*/ 556895 w 762764"/>
                <a:gd name="connsiteY175" fmla="*/ 10633 h 172968"/>
                <a:gd name="connsiteX176" fmla="*/ 556895 w 762764"/>
                <a:gd name="connsiteY176" fmla="*/ 64801 h 172968"/>
                <a:gd name="connsiteX177" fmla="*/ 606517 w 762764"/>
                <a:gd name="connsiteY177" fmla="*/ 64801 h 172968"/>
                <a:gd name="connsiteX178" fmla="*/ 579704 w 762764"/>
                <a:gd name="connsiteY178" fmla="*/ 64801 h 172968"/>
                <a:gd name="connsiteX179" fmla="*/ 579704 w 762764"/>
                <a:gd name="connsiteY179" fmla="*/ 58296 h 172968"/>
                <a:gd name="connsiteX180" fmla="*/ 587377 w 762764"/>
                <a:gd name="connsiteY180" fmla="*/ 55418 h 172968"/>
                <a:gd name="connsiteX181" fmla="*/ 587377 w 762764"/>
                <a:gd name="connsiteY181" fmla="*/ 10467 h 172968"/>
                <a:gd name="connsiteX182" fmla="*/ 579704 w 762764"/>
                <a:gd name="connsiteY182" fmla="*/ 7506 h 172968"/>
                <a:gd name="connsiteX183" fmla="*/ 579704 w 762764"/>
                <a:gd name="connsiteY183" fmla="*/ 1001 h 172968"/>
                <a:gd name="connsiteX184" fmla="*/ 606517 w 762764"/>
                <a:gd name="connsiteY184" fmla="*/ 1001 h 172968"/>
                <a:gd name="connsiteX185" fmla="*/ 606517 w 762764"/>
                <a:gd name="connsiteY185" fmla="*/ 7506 h 172968"/>
                <a:gd name="connsiteX186" fmla="*/ 598844 w 762764"/>
                <a:gd name="connsiteY186" fmla="*/ 10467 h 172968"/>
                <a:gd name="connsiteX187" fmla="*/ 598844 w 762764"/>
                <a:gd name="connsiteY187" fmla="*/ 55418 h 172968"/>
                <a:gd name="connsiteX188" fmla="*/ 606517 w 762764"/>
                <a:gd name="connsiteY188" fmla="*/ 58296 h 172968"/>
                <a:gd name="connsiteX189" fmla="*/ 606517 w 762764"/>
                <a:gd name="connsiteY189" fmla="*/ 64801 h 172968"/>
                <a:gd name="connsiteX190" fmla="*/ 654305 w 762764"/>
                <a:gd name="connsiteY190" fmla="*/ 64801 h 172968"/>
                <a:gd name="connsiteX191" fmla="*/ 618026 w 762764"/>
                <a:gd name="connsiteY191" fmla="*/ 64801 h 172968"/>
                <a:gd name="connsiteX192" fmla="*/ 618026 w 762764"/>
                <a:gd name="connsiteY192" fmla="*/ 1001 h 172968"/>
                <a:gd name="connsiteX193" fmla="*/ 654305 w 762764"/>
                <a:gd name="connsiteY193" fmla="*/ 1001 h 172968"/>
                <a:gd name="connsiteX194" fmla="*/ 654305 w 762764"/>
                <a:gd name="connsiteY194" fmla="*/ 10550 h 172968"/>
                <a:gd name="connsiteX195" fmla="*/ 629452 w 762764"/>
                <a:gd name="connsiteY195" fmla="*/ 10550 h 172968"/>
                <a:gd name="connsiteX196" fmla="*/ 629452 w 762764"/>
                <a:gd name="connsiteY196" fmla="*/ 26813 h 172968"/>
                <a:gd name="connsiteX197" fmla="*/ 652678 w 762764"/>
                <a:gd name="connsiteY197" fmla="*/ 26813 h 172968"/>
                <a:gd name="connsiteX198" fmla="*/ 652678 w 762764"/>
                <a:gd name="connsiteY198" fmla="*/ 36362 h 172968"/>
                <a:gd name="connsiteX199" fmla="*/ 629452 w 762764"/>
                <a:gd name="connsiteY199" fmla="*/ 36362 h 172968"/>
                <a:gd name="connsiteX200" fmla="*/ 629452 w 762764"/>
                <a:gd name="connsiteY200" fmla="*/ 55127 h 172968"/>
                <a:gd name="connsiteX201" fmla="*/ 654305 w 762764"/>
                <a:gd name="connsiteY201" fmla="*/ 55127 h 172968"/>
                <a:gd name="connsiteX202" fmla="*/ 654305 w 762764"/>
                <a:gd name="connsiteY202" fmla="*/ 64759 h 172968"/>
                <a:gd name="connsiteX203" fmla="*/ 685996 w 762764"/>
                <a:gd name="connsiteY203" fmla="*/ 1001 h 172968"/>
                <a:gd name="connsiteX204" fmla="*/ 699840 w 762764"/>
                <a:gd name="connsiteY204" fmla="*/ 3044 h 172968"/>
                <a:gd name="connsiteX205" fmla="*/ 707972 w 762764"/>
                <a:gd name="connsiteY205" fmla="*/ 9299 h 172968"/>
                <a:gd name="connsiteX206" fmla="*/ 710640 w 762764"/>
                <a:gd name="connsiteY206" fmla="*/ 19765 h 172968"/>
                <a:gd name="connsiteX207" fmla="*/ 708847 w 762764"/>
                <a:gd name="connsiteY207" fmla="*/ 27730 h 172968"/>
                <a:gd name="connsiteX208" fmla="*/ 704385 w 762764"/>
                <a:gd name="connsiteY208" fmla="*/ 33276 h 172968"/>
                <a:gd name="connsiteX209" fmla="*/ 698381 w 762764"/>
                <a:gd name="connsiteY209" fmla="*/ 36779 h 172968"/>
                <a:gd name="connsiteX210" fmla="*/ 716687 w 762764"/>
                <a:gd name="connsiteY210" fmla="*/ 64842 h 172968"/>
                <a:gd name="connsiteX211" fmla="*/ 703802 w 762764"/>
                <a:gd name="connsiteY211" fmla="*/ 64842 h 172968"/>
                <a:gd name="connsiteX212" fmla="*/ 688540 w 762764"/>
                <a:gd name="connsiteY212" fmla="*/ 39656 h 172968"/>
                <a:gd name="connsiteX213" fmla="*/ 679241 w 762764"/>
                <a:gd name="connsiteY213" fmla="*/ 39656 h 172968"/>
                <a:gd name="connsiteX214" fmla="*/ 679241 w 762764"/>
                <a:gd name="connsiteY214" fmla="*/ 64842 h 172968"/>
                <a:gd name="connsiteX215" fmla="*/ 667815 w 762764"/>
                <a:gd name="connsiteY215" fmla="*/ 64842 h 172968"/>
                <a:gd name="connsiteX216" fmla="*/ 667815 w 762764"/>
                <a:gd name="connsiteY216" fmla="*/ 1042 h 172968"/>
                <a:gd name="connsiteX217" fmla="*/ 685954 w 762764"/>
                <a:gd name="connsiteY217" fmla="*/ 1042 h 172968"/>
                <a:gd name="connsiteX218" fmla="*/ 685287 w 762764"/>
                <a:gd name="connsiteY218" fmla="*/ 10550 h 172968"/>
                <a:gd name="connsiteX219" fmla="*/ 679282 w 762764"/>
                <a:gd name="connsiteY219" fmla="*/ 10550 h 172968"/>
                <a:gd name="connsiteX220" fmla="*/ 679282 w 762764"/>
                <a:gd name="connsiteY220" fmla="*/ 30232 h 172968"/>
                <a:gd name="connsiteX221" fmla="*/ 685621 w 762764"/>
                <a:gd name="connsiteY221" fmla="*/ 30232 h 172968"/>
                <a:gd name="connsiteX222" fmla="*/ 693293 w 762764"/>
                <a:gd name="connsiteY222" fmla="*/ 29064 h 172968"/>
                <a:gd name="connsiteX223" fmla="*/ 697588 w 762764"/>
                <a:gd name="connsiteY223" fmla="*/ 25687 h 172968"/>
                <a:gd name="connsiteX224" fmla="*/ 699006 w 762764"/>
                <a:gd name="connsiteY224" fmla="*/ 20141 h 172968"/>
                <a:gd name="connsiteX225" fmla="*/ 697505 w 762764"/>
                <a:gd name="connsiteY225" fmla="*/ 14595 h 172968"/>
                <a:gd name="connsiteX226" fmla="*/ 692960 w 762764"/>
                <a:gd name="connsiteY226" fmla="*/ 11551 h 172968"/>
                <a:gd name="connsiteX227" fmla="*/ 685287 w 762764"/>
                <a:gd name="connsiteY227" fmla="*/ 10550 h 172968"/>
                <a:gd name="connsiteX228" fmla="*/ 762723 w 762764"/>
                <a:gd name="connsiteY228" fmla="*/ 47370 h 172968"/>
                <a:gd name="connsiteX229" fmla="*/ 759971 w 762764"/>
                <a:gd name="connsiteY229" fmla="*/ 57128 h 172968"/>
                <a:gd name="connsiteX230" fmla="*/ 751923 w 762764"/>
                <a:gd name="connsiteY230" fmla="*/ 63466 h 172968"/>
                <a:gd name="connsiteX231" fmla="*/ 739496 w 762764"/>
                <a:gd name="connsiteY231" fmla="*/ 65718 h 172968"/>
                <a:gd name="connsiteX232" fmla="*/ 732783 w 762764"/>
                <a:gd name="connsiteY232" fmla="*/ 65259 h 172968"/>
                <a:gd name="connsiteX233" fmla="*/ 726778 w 762764"/>
                <a:gd name="connsiteY233" fmla="*/ 64092 h 172968"/>
                <a:gd name="connsiteX234" fmla="*/ 721607 w 762764"/>
                <a:gd name="connsiteY234" fmla="*/ 62132 h 172968"/>
                <a:gd name="connsiteX235" fmla="*/ 721607 w 762764"/>
                <a:gd name="connsiteY235" fmla="*/ 51415 h 172968"/>
                <a:gd name="connsiteX236" fmla="*/ 730448 w 762764"/>
                <a:gd name="connsiteY236" fmla="*/ 54710 h 172968"/>
                <a:gd name="connsiteX237" fmla="*/ 740289 w 762764"/>
                <a:gd name="connsiteY237" fmla="*/ 56127 h 172968"/>
                <a:gd name="connsiteX238" fmla="*/ 746543 w 762764"/>
                <a:gd name="connsiteY238" fmla="*/ 55127 h 172968"/>
                <a:gd name="connsiteX239" fmla="*/ 750213 w 762764"/>
                <a:gd name="connsiteY239" fmla="*/ 52249 h 172968"/>
                <a:gd name="connsiteX240" fmla="*/ 751381 w 762764"/>
                <a:gd name="connsiteY240" fmla="*/ 47954 h 172968"/>
                <a:gd name="connsiteX241" fmla="*/ 749879 w 762764"/>
                <a:gd name="connsiteY241" fmla="*/ 43409 h 172968"/>
                <a:gd name="connsiteX242" fmla="*/ 745418 w 762764"/>
                <a:gd name="connsiteY242" fmla="*/ 39906 h 172968"/>
                <a:gd name="connsiteX243" fmla="*/ 738079 w 762764"/>
                <a:gd name="connsiteY243" fmla="*/ 36529 h 172968"/>
                <a:gd name="connsiteX244" fmla="*/ 732282 w 762764"/>
                <a:gd name="connsiteY244" fmla="*/ 33776 h 172968"/>
                <a:gd name="connsiteX245" fmla="*/ 727278 w 762764"/>
                <a:gd name="connsiteY245" fmla="*/ 29940 h 172968"/>
                <a:gd name="connsiteX246" fmla="*/ 723692 w 762764"/>
                <a:gd name="connsiteY246" fmla="*/ 24686 h 172968"/>
                <a:gd name="connsiteX247" fmla="*/ 722358 w 762764"/>
                <a:gd name="connsiteY247" fmla="*/ 17555 h 172968"/>
                <a:gd name="connsiteX248" fmla="*/ 724943 w 762764"/>
                <a:gd name="connsiteY248" fmla="*/ 8173 h 172968"/>
                <a:gd name="connsiteX249" fmla="*/ 732366 w 762764"/>
                <a:gd name="connsiteY249" fmla="*/ 2168 h 172968"/>
                <a:gd name="connsiteX250" fmla="*/ 743541 w 762764"/>
                <a:gd name="connsiteY250" fmla="*/ 125 h 172968"/>
                <a:gd name="connsiteX251" fmla="*/ 753090 w 762764"/>
                <a:gd name="connsiteY251" fmla="*/ 1209 h 172968"/>
                <a:gd name="connsiteX252" fmla="*/ 761931 w 762764"/>
                <a:gd name="connsiteY252" fmla="*/ 4253 h 172968"/>
                <a:gd name="connsiteX253" fmla="*/ 758261 w 762764"/>
                <a:gd name="connsiteY253" fmla="*/ 13469 h 172968"/>
                <a:gd name="connsiteX254" fmla="*/ 750672 w 762764"/>
                <a:gd name="connsiteY254" fmla="*/ 10800 h 172968"/>
                <a:gd name="connsiteX255" fmla="*/ 743166 w 762764"/>
                <a:gd name="connsiteY255" fmla="*/ 9799 h 172968"/>
                <a:gd name="connsiteX256" fmla="*/ 737995 w 762764"/>
                <a:gd name="connsiteY256" fmla="*/ 10800 h 172968"/>
                <a:gd name="connsiteX257" fmla="*/ 734784 w 762764"/>
                <a:gd name="connsiteY257" fmla="*/ 13385 h 172968"/>
                <a:gd name="connsiteX258" fmla="*/ 733700 w 762764"/>
                <a:gd name="connsiteY258" fmla="*/ 17305 h 172968"/>
                <a:gd name="connsiteX259" fmla="*/ 735034 w 762764"/>
                <a:gd name="connsiteY259" fmla="*/ 21684 h 172968"/>
                <a:gd name="connsiteX260" fmla="*/ 739163 w 762764"/>
                <a:gd name="connsiteY260" fmla="*/ 25061 h 172968"/>
                <a:gd name="connsiteX261" fmla="*/ 746502 w 762764"/>
                <a:gd name="connsiteY261" fmla="*/ 28564 h 172968"/>
                <a:gd name="connsiteX262" fmla="*/ 755259 w 762764"/>
                <a:gd name="connsiteY262" fmla="*/ 33193 h 172968"/>
                <a:gd name="connsiteX263" fmla="*/ 760805 w 762764"/>
                <a:gd name="connsiteY263" fmla="*/ 38989 h 172968"/>
                <a:gd name="connsiteX264" fmla="*/ 762765 w 762764"/>
                <a:gd name="connsiteY264" fmla="*/ 47370 h 172968"/>
                <a:gd name="connsiteX265" fmla="*/ 47704 w 762764"/>
                <a:gd name="connsiteY265" fmla="*/ 172052 h 172968"/>
                <a:gd name="connsiteX266" fmla="*/ 41908 w 762764"/>
                <a:gd name="connsiteY266" fmla="*/ 155163 h 172968"/>
                <a:gd name="connsiteX267" fmla="*/ 17847 w 762764"/>
                <a:gd name="connsiteY267" fmla="*/ 155163 h 172968"/>
                <a:gd name="connsiteX268" fmla="*/ 12135 w 762764"/>
                <a:gd name="connsiteY268" fmla="*/ 172052 h 172968"/>
                <a:gd name="connsiteX269" fmla="*/ 0 w 762764"/>
                <a:gd name="connsiteY269" fmla="*/ 172052 h 172968"/>
                <a:gd name="connsiteX270" fmla="*/ 23435 w 762764"/>
                <a:gd name="connsiteY270" fmla="*/ 107960 h 172968"/>
                <a:gd name="connsiteX271" fmla="*/ 36487 w 762764"/>
                <a:gd name="connsiteY271" fmla="*/ 107960 h 172968"/>
                <a:gd name="connsiteX272" fmla="*/ 59922 w 762764"/>
                <a:gd name="connsiteY272" fmla="*/ 172052 h 172968"/>
                <a:gd name="connsiteX273" fmla="*/ 47787 w 762764"/>
                <a:gd name="connsiteY273" fmla="*/ 172052 h 172968"/>
                <a:gd name="connsiteX274" fmla="*/ 33401 w 762764"/>
                <a:gd name="connsiteY274" fmla="*/ 128893 h 172968"/>
                <a:gd name="connsiteX275" fmla="*/ 32317 w 762764"/>
                <a:gd name="connsiteY275" fmla="*/ 125515 h 172968"/>
                <a:gd name="connsiteX276" fmla="*/ 30899 w 762764"/>
                <a:gd name="connsiteY276" fmla="*/ 121137 h 172968"/>
                <a:gd name="connsiteX277" fmla="*/ 29898 w 762764"/>
                <a:gd name="connsiteY277" fmla="*/ 117300 h 172968"/>
                <a:gd name="connsiteX278" fmla="*/ 28731 w 762764"/>
                <a:gd name="connsiteY278" fmla="*/ 121429 h 172968"/>
                <a:gd name="connsiteX279" fmla="*/ 27480 w 762764"/>
                <a:gd name="connsiteY279" fmla="*/ 125807 h 172968"/>
                <a:gd name="connsiteX280" fmla="*/ 26604 w 762764"/>
                <a:gd name="connsiteY280" fmla="*/ 128934 h 172968"/>
                <a:gd name="connsiteX281" fmla="*/ 20975 w 762764"/>
                <a:gd name="connsiteY281" fmla="*/ 145364 h 172968"/>
                <a:gd name="connsiteX282" fmla="*/ 38947 w 762764"/>
                <a:gd name="connsiteY282" fmla="*/ 145364 h 172968"/>
                <a:gd name="connsiteX283" fmla="*/ 33401 w 762764"/>
                <a:gd name="connsiteY283" fmla="*/ 128934 h 172968"/>
                <a:gd name="connsiteX284" fmla="*/ 122513 w 762764"/>
                <a:gd name="connsiteY284" fmla="*/ 172052 h 172968"/>
                <a:gd name="connsiteX285" fmla="*/ 108293 w 762764"/>
                <a:gd name="connsiteY285" fmla="*/ 172052 h 172968"/>
                <a:gd name="connsiteX286" fmla="*/ 78103 w 762764"/>
                <a:gd name="connsiteY286" fmla="*/ 122012 h 172968"/>
                <a:gd name="connsiteX287" fmla="*/ 77728 w 762764"/>
                <a:gd name="connsiteY287" fmla="*/ 122012 h 172968"/>
                <a:gd name="connsiteX288" fmla="*/ 77894 w 762764"/>
                <a:gd name="connsiteY288" fmla="*/ 126224 h 172968"/>
                <a:gd name="connsiteX289" fmla="*/ 78145 w 762764"/>
                <a:gd name="connsiteY289" fmla="*/ 130686 h 172968"/>
                <a:gd name="connsiteX290" fmla="*/ 78311 w 762764"/>
                <a:gd name="connsiteY290" fmla="*/ 135231 h 172968"/>
                <a:gd name="connsiteX291" fmla="*/ 78478 w 762764"/>
                <a:gd name="connsiteY291" fmla="*/ 139860 h 172968"/>
                <a:gd name="connsiteX292" fmla="*/ 78478 w 762764"/>
                <a:gd name="connsiteY292" fmla="*/ 172052 h 172968"/>
                <a:gd name="connsiteX293" fmla="*/ 68220 w 762764"/>
                <a:gd name="connsiteY293" fmla="*/ 172052 h 172968"/>
                <a:gd name="connsiteX294" fmla="*/ 68220 w 762764"/>
                <a:gd name="connsiteY294" fmla="*/ 108252 h 172968"/>
                <a:gd name="connsiteX295" fmla="*/ 82356 w 762764"/>
                <a:gd name="connsiteY295" fmla="*/ 108252 h 172968"/>
                <a:gd name="connsiteX296" fmla="*/ 112463 w 762764"/>
                <a:gd name="connsiteY296" fmla="*/ 157957 h 172968"/>
                <a:gd name="connsiteX297" fmla="*/ 112713 w 762764"/>
                <a:gd name="connsiteY297" fmla="*/ 157957 h 172968"/>
                <a:gd name="connsiteX298" fmla="*/ 112547 w 762764"/>
                <a:gd name="connsiteY298" fmla="*/ 154121 h 172968"/>
                <a:gd name="connsiteX299" fmla="*/ 112380 w 762764"/>
                <a:gd name="connsiteY299" fmla="*/ 149742 h 172968"/>
                <a:gd name="connsiteX300" fmla="*/ 112296 w 762764"/>
                <a:gd name="connsiteY300" fmla="*/ 145197 h 172968"/>
                <a:gd name="connsiteX301" fmla="*/ 112130 w 762764"/>
                <a:gd name="connsiteY301" fmla="*/ 140735 h 172968"/>
                <a:gd name="connsiteX302" fmla="*/ 112130 w 762764"/>
                <a:gd name="connsiteY302" fmla="*/ 108293 h 172968"/>
                <a:gd name="connsiteX303" fmla="*/ 122513 w 762764"/>
                <a:gd name="connsiteY303" fmla="*/ 108293 h 172968"/>
                <a:gd name="connsiteX304" fmla="*/ 122513 w 762764"/>
                <a:gd name="connsiteY304" fmla="*/ 172093 h 172968"/>
                <a:gd name="connsiteX305" fmla="*/ 191317 w 762764"/>
                <a:gd name="connsiteY305" fmla="*/ 139526 h 172968"/>
                <a:gd name="connsiteX306" fmla="*/ 187188 w 762764"/>
                <a:gd name="connsiteY306" fmla="*/ 157498 h 172968"/>
                <a:gd name="connsiteX307" fmla="*/ 175471 w 762764"/>
                <a:gd name="connsiteY307" fmla="*/ 168382 h 172968"/>
                <a:gd name="connsiteX308" fmla="*/ 157040 w 762764"/>
                <a:gd name="connsiteY308" fmla="*/ 172052 h 172968"/>
                <a:gd name="connsiteX309" fmla="*/ 139067 w 762764"/>
                <a:gd name="connsiteY309" fmla="*/ 172052 h 172968"/>
                <a:gd name="connsiteX310" fmla="*/ 139067 w 762764"/>
                <a:gd name="connsiteY310" fmla="*/ 108252 h 172968"/>
                <a:gd name="connsiteX311" fmla="*/ 158916 w 762764"/>
                <a:gd name="connsiteY311" fmla="*/ 108252 h 172968"/>
                <a:gd name="connsiteX312" fmla="*/ 176055 w 762764"/>
                <a:gd name="connsiteY312" fmla="*/ 111838 h 172968"/>
                <a:gd name="connsiteX313" fmla="*/ 187230 w 762764"/>
                <a:gd name="connsiteY313" fmla="*/ 122388 h 172968"/>
                <a:gd name="connsiteX314" fmla="*/ 191233 w 762764"/>
                <a:gd name="connsiteY314" fmla="*/ 139526 h 172968"/>
                <a:gd name="connsiteX315" fmla="*/ 179349 w 762764"/>
                <a:gd name="connsiteY315" fmla="*/ 139860 h 172968"/>
                <a:gd name="connsiteX316" fmla="*/ 177014 w 762764"/>
                <a:gd name="connsiteY316" fmla="*/ 127350 h 172968"/>
                <a:gd name="connsiteX317" fmla="*/ 170133 w 762764"/>
                <a:gd name="connsiteY317" fmla="*/ 120094 h 172968"/>
                <a:gd name="connsiteX318" fmla="*/ 158958 w 762764"/>
                <a:gd name="connsiteY318" fmla="*/ 117676 h 172968"/>
                <a:gd name="connsiteX319" fmla="*/ 150576 w 762764"/>
                <a:gd name="connsiteY319" fmla="*/ 117676 h 172968"/>
                <a:gd name="connsiteX320" fmla="*/ 150576 w 762764"/>
                <a:gd name="connsiteY320" fmla="*/ 162461 h 172968"/>
                <a:gd name="connsiteX321" fmla="*/ 157457 w 762764"/>
                <a:gd name="connsiteY321" fmla="*/ 162461 h 172968"/>
                <a:gd name="connsiteX322" fmla="*/ 173886 w 762764"/>
                <a:gd name="connsiteY322" fmla="*/ 156831 h 172968"/>
                <a:gd name="connsiteX323" fmla="*/ 179349 w 762764"/>
                <a:gd name="connsiteY323" fmla="*/ 139860 h 172968"/>
                <a:gd name="connsiteX324" fmla="*/ 265250 w 762764"/>
                <a:gd name="connsiteY324" fmla="*/ 154621 h 172968"/>
                <a:gd name="connsiteX325" fmla="*/ 262497 w 762764"/>
                <a:gd name="connsiteY325" fmla="*/ 164379 h 172968"/>
                <a:gd name="connsiteX326" fmla="*/ 254449 w 762764"/>
                <a:gd name="connsiteY326" fmla="*/ 170717 h 172968"/>
                <a:gd name="connsiteX327" fmla="*/ 242023 w 762764"/>
                <a:gd name="connsiteY327" fmla="*/ 172969 h 172968"/>
                <a:gd name="connsiteX328" fmla="*/ 235309 w 762764"/>
                <a:gd name="connsiteY328" fmla="*/ 172510 h 172968"/>
                <a:gd name="connsiteX329" fmla="*/ 229305 w 762764"/>
                <a:gd name="connsiteY329" fmla="*/ 171343 h 172968"/>
                <a:gd name="connsiteX330" fmla="*/ 224134 w 762764"/>
                <a:gd name="connsiteY330" fmla="*/ 169383 h 172968"/>
                <a:gd name="connsiteX331" fmla="*/ 224134 w 762764"/>
                <a:gd name="connsiteY331" fmla="*/ 158666 h 172968"/>
                <a:gd name="connsiteX332" fmla="*/ 232974 w 762764"/>
                <a:gd name="connsiteY332" fmla="*/ 161960 h 172968"/>
                <a:gd name="connsiteX333" fmla="*/ 242815 w 762764"/>
                <a:gd name="connsiteY333" fmla="*/ 163378 h 172968"/>
                <a:gd name="connsiteX334" fmla="*/ 249070 w 762764"/>
                <a:gd name="connsiteY334" fmla="*/ 162377 h 172968"/>
                <a:gd name="connsiteX335" fmla="*/ 252740 w 762764"/>
                <a:gd name="connsiteY335" fmla="*/ 159500 h 172968"/>
                <a:gd name="connsiteX336" fmla="*/ 253907 w 762764"/>
                <a:gd name="connsiteY336" fmla="*/ 155205 h 172968"/>
                <a:gd name="connsiteX337" fmla="*/ 252406 w 762764"/>
                <a:gd name="connsiteY337" fmla="*/ 150660 h 172968"/>
                <a:gd name="connsiteX338" fmla="*/ 247944 w 762764"/>
                <a:gd name="connsiteY338" fmla="*/ 147157 h 172968"/>
                <a:gd name="connsiteX339" fmla="*/ 240605 w 762764"/>
                <a:gd name="connsiteY339" fmla="*/ 143779 h 172968"/>
                <a:gd name="connsiteX340" fmla="*/ 234809 w 762764"/>
                <a:gd name="connsiteY340" fmla="*/ 141027 h 172968"/>
                <a:gd name="connsiteX341" fmla="*/ 229805 w 762764"/>
                <a:gd name="connsiteY341" fmla="*/ 137191 h 172968"/>
                <a:gd name="connsiteX342" fmla="*/ 226219 w 762764"/>
                <a:gd name="connsiteY342" fmla="*/ 131937 h 172968"/>
                <a:gd name="connsiteX343" fmla="*/ 224885 w 762764"/>
                <a:gd name="connsiteY343" fmla="*/ 124806 h 172968"/>
                <a:gd name="connsiteX344" fmla="*/ 227470 w 762764"/>
                <a:gd name="connsiteY344" fmla="*/ 115424 h 172968"/>
                <a:gd name="connsiteX345" fmla="*/ 234892 w 762764"/>
                <a:gd name="connsiteY345" fmla="*/ 109419 h 172968"/>
                <a:gd name="connsiteX346" fmla="*/ 246068 w 762764"/>
                <a:gd name="connsiteY346" fmla="*/ 107376 h 172968"/>
                <a:gd name="connsiteX347" fmla="*/ 255617 w 762764"/>
                <a:gd name="connsiteY347" fmla="*/ 108460 h 172968"/>
                <a:gd name="connsiteX348" fmla="*/ 264457 w 762764"/>
                <a:gd name="connsiteY348" fmla="*/ 111504 h 172968"/>
                <a:gd name="connsiteX349" fmla="*/ 260788 w 762764"/>
                <a:gd name="connsiteY349" fmla="*/ 120720 h 172968"/>
                <a:gd name="connsiteX350" fmla="*/ 253198 w 762764"/>
                <a:gd name="connsiteY350" fmla="*/ 118051 h 172968"/>
                <a:gd name="connsiteX351" fmla="*/ 245693 w 762764"/>
                <a:gd name="connsiteY351" fmla="*/ 117050 h 172968"/>
                <a:gd name="connsiteX352" fmla="*/ 240522 w 762764"/>
                <a:gd name="connsiteY352" fmla="*/ 118051 h 172968"/>
                <a:gd name="connsiteX353" fmla="*/ 237311 w 762764"/>
                <a:gd name="connsiteY353" fmla="*/ 120636 h 172968"/>
                <a:gd name="connsiteX354" fmla="*/ 236227 w 762764"/>
                <a:gd name="connsiteY354" fmla="*/ 124556 h 172968"/>
                <a:gd name="connsiteX355" fmla="*/ 237561 w 762764"/>
                <a:gd name="connsiteY355" fmla="*/ 128934 h 172968"/>
                <a:gd name="connsiteX356" fmla="*/ 241689 w 762764"/>
                <a:gd name="connsiteY356" fmla="*/ 132312 h 172968"/>
                <a:gd name="connsiteX357" fmla="*/ 249029 w 762764"/>
                <a:gd name="connsiteY357" fmla="*/ 135815 h 172968"/>
                <a:gd name="connsiteX358" fmla="*/ 257785 w 762764"/>
                <a:gd name="connsiteY358" fmla="*/ 140443 h 172968"/>
                <a:gd name="connsiteX359" fmla="*/ 263331 w 762764"/>
                <a:gd name="connsiteY359" fmla="*/ 146240 h 172968"/>
                <a:gd name="connsiteX360" fmla="*/ 265291 w 762764"/>
                <a:gd name="connsiteY360" fmla="*/ 154621 h 172968"/>
                <a:gd name="connsiteX361" fmla="*/ 313579 w 762764"/>
                <a:gd name="connsiteY361" fmla="*/ 172052 h 172968"/>
                <a:gd name="connsiteX362" fmla="*/ 277301 w 762764"/>
                <a:gd name="connsiteY362" fmla="*/ 172052 h 172968"/>
                <a:gd name="connsiteX363" fmla="*/ 277301 w 762764"/>
                <a:gd name="connsiteY363" fmla="*/ 108252 h 172968"/>
                <a:gd name="connsiteX364" fmla="*/ 313579 w 762764"/>
                <a:gd name="connsiteY364" fmla="*/ 108252 h 172968"/>
                <a:gd name="connsiteX365" fmla="*/ 313579 w 762764"/>
                <a:gd name="connsiteY365" fmla="*/ 117801 h 172968"/>
                <a:gd name="connsiteX366" fmla="*/ 288726 w 762764"/>
                <a:gd name="connsiteY366" fmla="*/ 117801 h 172968"/>
                <a:gd name="connsiteX367" fmla="*/ 288726 w 762764"/>
                <a:gd name="connsiteY367" fmla="*/ 134063 h 172968"/>
                <a:gd name="connsiteX368" fmla="*/ 311953 w 762764"/>
                <a:gd name="connsiteY368" fmla="*/ 134063 h 172968"/>
                <a:gd name="connsiteX369" fmla="*/ 311953 w 762764"/>
                <a:gd name="connsiteY369" fmla="*/ 143613 h 172968"/>
                <a:gd name="connsiteX370" fmla="*/ 288726 w 762764"/>
                <a:gd name="connsiteY370" fmla="*/ 143613 h 172968"/>
                <a:gd name="connsiteX371" fmla="*/ 288726 w 762764"/>
                <a:gd name="connsiteY371" fmla="*/ 162377 h 172968"/>
                <a:gd name="connsiteX372" fmla="*/ 313579 w 762764"/>
                <a:gd name="connsiteY372" fmla="*/ 162377 h 172968"/>
                <a:gd name="connsiteX373" fmla="*/ 313579 w 762764"/>
                <a:gd name="connsiteY373" fmla="*/ 172010 h 172968"/>
                <a:gd name="connsiteX374" fmla="*/ 354278 w 762764"/>
                <a:gd name="connsiteY374" fmla="*/ 117008 h 172968"/>
                <a:gd name="connsiteX375" fmla="*/ 346522 w 762764"/>
                <a:gd name="connsiteY375" fmla="*/ 118635 h 172968"/>
                <a:gd name="connsiteX376" fmla="*/ 340725 w 762764"/>
                <a:gd name="connsiteY376" fmla="*/ 123263 h 172968"/>
                <a:gd name="connsiteX377" fmla="*/ 337139 w 762764"/>
                <a:gd name="connsiteY377" fmla="*/ 130602 h 172968"/>
                <a:gd name="connsiteX378" fmla="*/ 335972 w 762764"/>
                <a:gd name="connsiteY378" fmla="*/ 140235 h 172968"/>
                <a:gd name="connsiteX379" fmla="*/ 337932 w 762764"/>
                <a:gd name="connsiteY379" fmla="*/ 152661 h 172968"/>
                <a:gd name="connsiteX380" fmla="*/ 343936 w 762764"/>
                <a:gd name="connsiteY380" fmla="*/ 160543 h 172968"/>
                <a:gd name="connsiteX381" fmla="*/ 354194 w 762764"/>
                <a:gd name="connsiteY381" fmla="*/ 163295 h 172968"/>
                <a:gd name="connsiteX382" fmla="*/ 362075 w 762764"/>
                <a:gd name="connsiteY382" fmla="*/ 162502 h 172968"/>
                <a:gd name="connsiteX383" fmla="*/ 370123 w 762764"/>
                <a:gd name="connsiteY383" fmla="*/ 160167 h 172968"/>
                <a:gd name="connsiteX384" fmla="*/ 370123 w 762764"/>
                <a:gd name="connsiteY384" fmla="*/ 169925 h 172968"/>
                <a:gd name="connsiteX385" fmla="*/ 362159 w 762764"/>
                <a:gd name="connsiteY385" fmla="*/ 172260 h 172968"/>
                <a:gd name="connsiteX386" fmla="*/ 353027 w 762764"/>
                <a:gd name="connsiteY386" fmla="*/ 172969 h 172968"/>
                <a:gd name="connsiteX387" fmla="*/ 336764 w 762764"/>
                <a:gd name="connsiteY387" fmla="*/ 168966 h 172968"/>
                <a:gd name="connsiteX388" fmla="*/ 327215 w 762764"/>
                <a:gd name="connsiteY388" fmla="*/ 157540 h 172968"/>
                <a:gd name="connsiteX389" fmla="*/ 324087 w 762764"/>
                <a:gd name="connsiteY389" fmla="*/ 140193 h 172968"/>
                <a:gd name="connsiteX390" fmla="*/ 326047 w 762764"/>
                <a:gd name="connsiteY390" fmla="*/ 126975 h 172968"/>
                <a:gd name="connsiteX391" fmla="*/ 331843 w 762764"/>
                <a:gd name="connsiteY391" fmla="*/ 116591 h 172968"/>
                <a:gd name="connsiteX392" fmla="*/ 341309 w 762764"/>
                <a:gd name="connsiteY392" fmla="*/ 109794 h 172968"/>
                <a:gd name="connsiteX393" fmla="*/ 354278 w 762764"/>
                <a:gd name="connsiteY393" fmla="*/ 107376 h 172968"/>
                <a:gd name="connsiteX394" fmla="*/ 363743 w 762764"/>
                <a:gd name="connsiteY394" fmla="*/ 108543 h 172968"/>
                <a:gd name="connsiteX395" fmla="*/ 372584 w 762764"/>
                <a:gd name="connsiteY395" fmla="*/ 111587 h 172968"/>
                <a:gd name="connsiteX396" fmla="*/ 368664 w 762764"/>
                <a:gd name="connsiteY396" fmla="*/ 120970 h 172968"/>
                <a:gd name="connsiteX397" fmla="*/ 361617 w 762764"/>
                <a:gd name="connsiteY397" fmla="*/ 118301 h 172968"/>
                <a:gd name="connsiteX398" fmla="*/ 354278 w 762764"/>
                <a:gd name="connsiteY398" fmla="*/ 117050 h 172968"/>
                <a:gd name="connsiteX399" fmla="*/ 434424 w 762764"/>
                <a:gd name="connsiteY399" fmla="*/ 149534 h 172968"/>
                <a:gd name="connsiteX400" fmla="*/ 431547 w 762764"/>
                <a:gd name="connsiteY400" fmla="*/ 161502 h 172968"/>
                <a:gd name="connsiteX401" fmla="*/ 423040 w 762764"/>
                <a:gd name="connsiteY401" fmla="*/ 169883 h 172968"/>
                <a:gd name="connsiteX402" fmla="*/ 408570 w 762764"/>
                <a:gd name="connsiteY402" fmla="*/ 172927 h 172968"/>
                <a:gd name="connsiteX403" fmla="*/ 389722 w 762764"/>
                <a:gd name="connsiteY403" fmla="*/ 166506 h 172968"/>
                <a:gd name="connsiteX404" fmla="*/ 383300 w 762764"/>
                <a:gd name="connsiteY404" fmla="*/ 149367 h 172968"/>
                <a:gd name="connsiteX405" fmla="*/ 383300 w 762764"/>
                <a:gd name="connsiteY405" fmla="*/ 108252 h 172968"/>
                <a:gd name="connsiteX406" fmla="*/ 394726 w 762764"/>
                <a:gd name="connsiteY406" fmla="*/ 108252 h 172968"/>
                <a:gd name="connsiteX407" fmla="*/ 394726 w 762764"/>
                <a:gd name="connsiteY407" fmla="*/ 148199 h 172968"/>
                <a:gd name="connsiteX408" fmla="*/ 398312 w 762764"/>
                <a:gd name="connsiteY408" fmla="*/ 159625 h 172968"/>
                <a:gd name="connsiteX409" fmla="*/ 408946 w 762764"/>
                <a:gd name="connsiteY409" fmla="*/ 163211 h 172968"/>
                <a:gd name="connsiteX410" fmla="*/ 416994 w 762764"/>
                <a:gd name="connsiteY410" fmla="*/ 161502 h 172968"/>
                <a:gd name="connsiteX411" fmla="*/ 421539 w 762764"/>
                <a:gd name="connsiteY411" fmla="*/ 156414 h 172968"/>
                <a:gd name="connsiteX412" fmla="*/ 423040 w 762764"/>
                <a:gd name="connsiteY412" fmla="*/ 148116 h 172968"/>
                <a:gd name="connsiteX413" fmla="*/ 423040 w 762764"/>
                <a:gd name="connsiteY413" fmla="*/ 108252 h 172968"/>
                <a:gd name="connsiteX414" fmla="*/ 434382 w 762764"/>
                <a:gd name="connsiteY414" fmla="*/ 108252 h 172968"/>
                <a:gd name="connsiteX415" fmla="*/ 434382 w 762764"/>
                <a:gd name="connsiteY415" fmla="*/ 149534 h 172968"/>
                <a:gd name="connsiteX416" fmla="*/ 468742 w 762764"/>
                <a:gd name="connsiteY416" fmla="*/ 108252 h 172968"/>
                <a:gd name="connsiteX417" fmla="*/ 482587 w 762764"/>
                <a:gd name="connsiteY417" fmla="*/ 110295 h 172968"/>
                <a:gd name="connsiteX418" fmla="*/ 490718 w 762764"/>
                <a:gd name="connsiteY418" fmla="*/ 116550 h 172968"/>
                <a:gd name="connsiteX419" fmla="*/ 493387 w 762764"/>
                <a:gd name="connsiteY419" fmla="*/ 127016 h 172968"/>
                <a:gd name="connsiteX420" fmla="*/ 491594 w 762764"/>
                <a:gd name="connsiteY420" fmla="*/ 134981 h 172968"/>
                <a:gd name="connsiteX421" fmla="*/ 487132 w 762764"/>
                <a:gd name="connsiteY421" fmla="*/ 140527 h 172968"/>
                <a:gd name="connsiteX422" fmla="*/ 481127 w 762764"/>
                <a:gd name="connsiteY422" fmla="*/ 144030 h 172968"/>
                <a:gd name="connsiteX423" fmla="*/ 499433 w 762764"/>
                <a:gd name="connsiteY423" fmla="*/ 172093 h 172968"/>
                <a:gd name="connsiteX424" fmla="*/ 486548 w 762764"/>
                <a:gd name="connsiteY424" fmla="*/ 172093 h 172968"/>
                <a:gd name="connsiteX425" fmla="*/ 471286 w 762764"/>
                <a:gd name="connsiteY425" fmla="*/ 146907 h 172968"/>
                <a:gd name="connsiteX426" fmla="*/ 461987 w 762764"/>
                <a:gd name="connsiteY426" fmla="*/ 146907 h 172968"/>
                <a:gd name="connsiteX427" fmla="*/ 461987 w 762764"/>
                <a:gd name="connsiteY427" fmla="*/ 172093 h 172968"/>
                <a:gd name="connsiteX428" fmla="*/ 450561 w 762764"/>
                <a:gd name="connsiteY428" fmla="*/ 172093 h 172968"/>
                <a:gd name="connsiteX429" fmla="*/ 450561 w 762764"/>
                <a:gd name="connsiteY429" fmla="*/ 108293 h 172968"/>
                <a:gd name="connsiteX430" fmla="*/ 468701 w 762764"/>
                <a:gd name="connsiteY430" fmla="*/ 108293 h 172968"/>
                <a:gd name="connsiteX431" fmla="*/ 467992 w 762764"/>
                <a:gd name="connsiteY431" fmla="*/ 117801 h 172968"/>
                <a:gd name="connsiteX432" fmla="*/ 461987 w 762764"/>
                <a:gd name="connsiteY432" fmla="*/ 117801 h 172968"/>
                <a:gd name="connsiteX433" fmla="*/ 461987 w 762764"/>
                <a:gd name="connsiteY433" fmla="*/ 137483 h 172968"/>
                <a:gd name="connsiteX434" fmla="*/ 468325 w 762764"/>
                <a:gd name="connsiteY434" fmla="*/ 137483 h 172968"/>
                <a:gd name="connsiteX435" fmla="*/ 475998 w 762764"/>
                <a:gd name="connsiteY435" fmla="*/ 136315 h 172968"/>
                <a:gd name="connsiteX436" fmla="*/ 480293 w 762764"/>
                <a:gd name="connsiteY436" fmla="*/ 132938 h 172968"/>
                <a:gd name="connsiteX437" fmla="*/ 481711 w 762764"/>
                <a:gd name="connsiteY437" fmla="*/ 127391 h 172968"/>
                <a:gd name="connsiteX438" fmla="*/ 480210 w 762764"/>
                <a:gd name="connsiteY438" fmla="*/ 121846 h 172968"/>
                <a:gd name="connsiteX439" fmla="*/ 475665 w 762764"/>
                <a:gd name="connsiteY439" fmla="*/ 118801 h 172968"/>
                <a:gd name="connsiteX440" fmla="*/ 467992 w 762764"/>
                <a:gd name="connsiteY440" fmla="*/ 117801 h 172968"/>
                <a:gd name="connsiteX441" fmla="*/ 529999 w 762764"/>
                <a:gd name="connsiteY441" fmla="*/ 172052 h 172968"/>
                <a:gd name="connsiteX442" fmla="*/ 503186 w 762764"/>
                <a:gd name="connsiteY442" fmla="*/ 172052 h 172968"/>
                <a:gd name="connsiteX443" fmla="*/ 503186 w 762764"/>
                <a:gd name="connsiteY443" fmla="*/ 165546 h 172968"/>
                <a:gd name="connsiteX444" fmla="*/ 510859 w 762764"/>
                <a:gd name="connsiteY444" fmla="*/ 162669 h 172968"/>
                <a:gd name="connsiteX445" fmla="*/ 510859 w 762764"/>
                <a:gd name="connsiteY445" fmla="*/ 117717 h 172968"/>
                <a:gd name="connsiteX446" fmla="*/ 503186 w 762764"/>
                <a:gd name="connsiteY446" fmla="*/ 114757 h 172968"/>
                <a:gd name="connsiteX447" fmla="*/ 503186 w 762764"/>
                <a:gd name="connsiteY447" fmla="*/ 108252 h 172968"/>
                <a:gd name="connsiteX448" fmla="*/ 529999 w 762764"/>
                <a:gd name="connsiteY448" fmla="*/ 108252 h 172968"/>
                <a:gd name="connsiteX449" fmla="*/ 529999 w 762764"/>
                <a:gd name="connsiteY449" fmla="*/ 114757 h 172968"/>
                <a:gd name="connsiteX450" fmla="*/ 522326 w 762764"/>
                <a:gd name="connsiteY450" fmla="*/ 117717 h 172968"/>
                <a:gd name="connsiteX451" fmla="*/ 522326 w 762764"/>
                <a:gd name="connsiteY451" fmla="*/ 162669 h 172968"/>
                <a:gd name="connsiteX452" fmla="*/ 529999 w 762764"/>
                <a:gd name="connsiteY452" fmla="*/ 165546 h 172968"/>
                <a:gd name="connsiteX453" fmla="*/ 529999 w 762764"/>
                <a:gd name="connsiteY453" fmla="*/ 172052 h 172968"/>
                <a:gd name="connsiteX454" fmla="*/ 564359 w 762764"/>
                <a:gd name="connsiteY454" fmla="*/ 172052 h 172968"/>
                <a:gd name="connsiteX455" fmla="*/ 552933 w 762764"/>
                <a:gd name="connsiteY455" fmla="*/ 172052 h 172968"/>
                <a:gd name="connsiteX456" fmla="*/ 552933 w 762764"/>
                <a:gd name="connsiteY456" fmla="*/ 117884 h 172968"/>
                <a:gd name="connsiteX457" fmla="*/ 534627 w 762764"/>
                <a:gd name="connsiteY457" fmla="*/ 117884 h 172968"/>
                <a:gd name="connsiteX458" fmla="*/ 534627 w 762764"/>
                <a:gd name="connsiteY458" fmla="*/ 108252 h 172968"/>
                <a:gd name="connsiteX459" fmla="*/ 582707 w 762764"/>
                <a:gd name="connsiteY459" fmla="*/ 108252 h 172968"/>
                <a:gd name="connsiteX460" fmla="*/ 582707 w 762764"/>
                <a:gd name="connsiteY460" fmla="*/ 117884 h 172968"/>
                <a:gd name="connsiteX461" fmla="*/ 564401 w 762764"/>
                <a:gd name="connsiteY461" fmla="*/ 117884 h 172968"/>
                <a:gd name="connsiteX462" fmla="*/ 564401 w 762764"/>
                <a:gd name="connsiteY462" fmla="*/ 172052 h 172968"/>
                <a:gd name="connsiteX463" fmla="*/ 611021 w 762764"/>
                <a:gd name="connsiteY463" fmla="*/ 136399 h 172968"/>
                <a:gd name="connsiteX464" fmla="*/ 625574 w 762764"/>
                <a:gd name="connsiteY464" fmla="*/ 108252 h 172968"/>
                <a:gd name="connsiteX465" fmla="*/ 637917 w 762764"/>
                <a:gd name="connsiteY465" fmla="*/ 108252 h 172968"/>
                <a:gd name="connsiteX466" fmla="*/ 616733 w 762764"/>
                <a:gd name="connsiteY466" fmla="*/ 147199 h 172968"/>
                <a:gd name="connsiteX467" fmla="*/ 616733 w 762764"/>
                <a:gd name="connsiteY467" fmla="*/ 172052 h 172968"/>
                <a:gd name="connsiteX468" fmla="*/ 605308 w 762764"/>
                <a:gd name="connsiteY468" fmla="*/ 172052 h 172968"/>
                <a:gd name="connsiteX469" fmla="*/ 605308 w 762764"/>
                <a:gd name="connsiteY469" fmla="*/ 147657 h 172968"/>
                <a:gd name="connsiteX470" fmla="*/ 584125 w 762764"/>
                <a:gd name="connsiteY470" fmla="*/ 108252 h 172968"/>
                <a:gd name="connsiteX471" fmla="*/ 596551 w 762764"/>
                <a:gd name="connsiteY471" fmla="*/ 108252 h 172968"/>
                <a:gd name="connsiteX472" fmla="*/ 611021 w 762764"/>
                <a:gd name="connsiteY472" fmla="*/ 136399 h 17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</a:cxnLst>
              <a:rect l="l" t="t" r="r" b="b"/>
              <a:pathLst>
                <a:path w="762764" h="172968">
                  <a:moveTo>
                    <a:pt x="19557" y="64801"/>
                  </a:moveTo>
                  <a:lnTo>
                    <a:pt x="8298" y="64801"/>
                  </a:lnTo>
                  <a:lnTo>
                    <a:pt x="8298" y="1001"/>
                  </a:lnTo>
                  <a:lnTo>
                    <a:pt x="44493" y="1001"/>
                  </a:lnTo>
                  <a:lnTo>
                    <a:pt x="44493" y="10550"/>
                  </a:lnTo>
                  <a:lnTo>
                    <a:pt x="19557" y="10550"/>
                  </a:lnTo>
                  <a:lnTo>
                    <a:pt x="19557" y="29315"/>
                  </a:lnTo>
                  <a:lnTo>
                    <a:pt x="42784" y="29315"/>
                  </a:lnTo>
                  <a:lnTo>
                    <a:pt x="42784" y="38864"/>
                  </a:lnTo>
                  <a:lnTo>
                    <a:pt x="19557" y="38864"/>
                  </a:lnTo>
                  <a:lnTo>
                    <a:pt x="19557" y="64801"/>
                  </a:lnTo>
                  <a:close/>
                  <a:moveTo>
                    <a:pt x="113381" y="32817"/>
                  </a:moveTo>
                  <a:cubicBezTo>
                    <a:pt x="113381" y="37780"/>
                    <a:pt x="112755" y="42241"/>
                    <a:pt x="111504" y="46328"/>
                  </a:cubicBezTo>
                  <a:cubicBezTo>
                    <a:pt x="110336" y="50289"/>
                    <a:pt x="108460" y="53792"/>
                    <a:pt x="105958" y="56711"/>
                  </a:cubicBezTo>
                  <a:cubicBezTo>
                    <a:pt x="103539" y="59630"/>
                    <a:pt x="100412" y="61840"/>
                    <a:pt x="96576" y="63425"/>
                  </a:cubicBezTo>
                  <a:cubicBezTo>
                    <a:pt x="92823" y="65009"/>
                    <a:pt x="88444" y="65760"/>
                    <a:pt x="83357" y="65760"/>
                  </a:cubicBezTo>
                  <a:cubicBezTo>
                    <a:pt x="78270" y="65760"/>
                    <a:pt x="73808" y="65009"/>
                    <a:pt x="69972" y="63425"/>
                  </a:cubicBezTo>
                  <a:cubicBezTo>
                    <a:pt x="66219" y="61798"/>
                    <a:pt x="63133" y="59588"/>
                    <a:pt x="60673" y="56711"/>
                  </a:cubicBezTo>
                  <a:cubicBezTo>
                    <a:pt x="58254" y="53792"/>
                    <a:pt x="56378" y="50331"/>
                    <a:pt x="55127" y="46245"/>
                  </a:cubicBezTo>
                  <a:cubicBezTo>
                    <a:pt x="53959" y="42158"/>
                    <a:pt x="53333" y="37696"/>
                    <a:pt x="53333" y="32734"/>
                  </a:cubicBezTo>
                  <a:cubicBezTo>
                    <a:pt x="53333" y="26104"/>
                    <a:pt x="54418" y="20349"/>
                    <a:pt x="56544" y="15470"/>
                  </a:cubicBezTo>
                  <a:cubicBezTo>
                    <a:pt x="58796" y="10592"/>
                    <a:pt x="62090" y="6797"/>
                    <a:pt x="66469" y="4128"/>
                  </a:cubicBezTo>
                  <a:cubicBezTo>
                    <a:pt x="70931" y="1418"/>
                    <a:pt x="76602" y="0"/>
                    <a:pt x="83440" y="0"/>
                  </a:cubicBezTo>
                  <a:cubicBezTo>
                    <a:pt x="90279" y="0"/>
                    <a:pt x="95783" y="1376"/>
                    <a:pt x="100162" y="4128"/>
                  </a:cubicBezTo>
                  <a:cubicBezTo>
                    <a:pt x="104582" y="6797"/>
                    <a:pt x="107876" y="10592"/>
                    <a:pt x="110086" y="15554"/>
                  </a:cubicBezTo>
                  <a:cubicBezTo>
                    <a:pt x="112338" y="20433"/>
                    <a:pt x="113381" y="26187"/>
                    <a:pt x="113381" y="32817"/>
                  </a:cubicBezTo>
                  <a:close/>
                  <a:moveTo>
                    <a:pt x="65385" y="32817"/>
                  </a:moveTo>
                  <a:cubicBezTo>
                    <a:pt x="65385" y="37655"/>
                    <a:pt x="66010" y="41783"/>
                    <a:pt x="67261" y="45244"/>
                  </a:cubicBezTo>
                  <a:cubicBezTo>
                    <a:pt x="68595" y="48705"/>
                    <a:pt x="70555" y="51374"/>
                    <a:pt x="73141" y="53208"/>
                  </a:cubicBezTo>
                  <a:cubicBezTo>
                    <a:pt x="75809" y="55043"/>
                    <a:pt x="79229" y="55961"/>
                    <a:pt x="83315" y="55961"/>
                  </a:cubicBezTo>
                  <a:cubicBezTo>
                    <a:pt x="87402" y="55961"/>
                    <a:pt x="90988" y="55043"/>
                    <a:pt x="93573" y="53208"/>
                  </a:cubicBezTo>
                  <a:cubicBezTo>
                    <a:pt x="96200" y="51374"/>
                    <a:pt x="98119" y="48705"/>
                    <a:pt x="99370" y="45244"/>
                  </a:cubicBezTo>
                  <a:cubicBezTo>
                    <a:pt x="100621" y="41783"/>
                    <a:pt x="101246" y="37655"/>
                    <a:pt x="101246" y="32817"/>
                  </a:cubicBezTo>
                  <a:cubicBezTo>
                    <a:pt x="101246" y="25603"/>
                    <a:pt x="99870" y="19932"/>
                    <a:pt x="97034" y="15846"/>
                  </a:cubicBezTo>
                  <a:cubicBezTo>
                    <a:pt x="94282" y="11718"/>
                    <a:pt x="89695" y="9674"/>
                    <a:pt x="83357" y="9674"/>
                  </a:cubicBezTo>
                  <a:cubicBezTo>
                    <a:pt x="79187" y="9674"/>
                    <a:pt x="75768" y="10592"/>
                    <a:pt x="73099" y="12426"/>
                  </a:cubicBezTo>
                  <a:cubicBezTo>
                    <a:pt x="70514" y="14261"/>
                    <a:pt x="68554" y="16930"/>
                    <a:pt x="67219" y="20391"/>
                  </a:cubicBezTo>
                  <a:cubicBezTo>
                    <a:pt x="65968" y="23852"/>
                    <a:pt x="65343" y="27980"/>
                    <a:pt x="65343" y="32817"/>
                  </a:cubicBezTo>
                  <a:close/>
                  <a:moveTo>
                    <a:pt x="183978" y="32817"/>
                  </a:moveTo>
                  <a:cubicBezTo>
                    <a:pt x="183978" y="37780"/>
                    <a:pt x="183352" y="42241"/>
                    <a:pt x="182101" y="46328"/>
                  </a:cubicBezTo>
                  <a:cubicBezTo>
                    <a:pt x="180933" y="50289"/>
                    <a:pt x="179057" y="53792"/>
                    <a:pt x="176555" y="56711"/>
                  </a:cubicBezTo>
                  <a:cubicBezTo>
                    <a:pt x="174136" y="59630"/>
                    <a:pt x="171009" y="61840"/>
                    <a:pt x="167173" y="63425"/>
                  </a:cubicBezTo>
                  <a:cubicBezTo>
                    <a:pt x="163420" y="65009"/>
                    <a:pt x="159041" y="65760"/>
                    <a:pt x="153954" y="65760"/>
                  </a:cubicBezTo>
                  <a:cubicBezTo>
                    <a:pt x="148867" y="65760"/>
                    <a:pt x="144405" y="65009"/>
                    <a:pt x="140569" y="63425"/>
                  </a:cubicBezTo>
                  <a:cubicBezTo>
                    <a:pt x="136816" y="61798"/>
                    <a:pt x="133730" y="59588"/>
                    <a:pt x="131270" y="56711"/>
                  </a:cubicBezTo>
                  <a:cubicBezTo>
                    <a:pt x="128851" y="53792"/>
                    <a:pt x="126975" y="50331"/>
                    <a:pt x="125724" y="46245"/>
                  </a:cubicBezTo>
                  <a:cubicBezTo>
                    <a:pt x="124556" y="42158"/>
                    <a:pt x="123930" y="37696"/>
                    <a:pt x="123930" y="32734"/>
                  </a:cubicBezTo>
                  <a:cubicBezTo>
                    <a:pt x="123930" y="26104"/>
                    <a:pt x="125015" y="20349"/>
                    <a:pt x="127141" y="15470"/>
                  </a:cubicBezTo>
                  <a:cubicBezTo>
                    <a:pt x="129393" y="10592"/>
                    <a:pt x="132687" y="6797"/>
                    <a:pt x="137066" y="4128"/>
                  </a:cubicBezTo>
                  <a:cubicBezTo>
                    <a:pt x="141528" y="1418"/>
                    <a:pt x="147199" y="0"/>
                    <a:pt x="154037" y="0"/>
                  </a:cubicBezTo>
                  <a:cubicBezTo>
                    <a:pt x="160876" y="0"/>
                    <a:pt x="166380" y="1376"/>
                    <a:pt x="170759" y="4128"/>
                  </a:cubicBezTo>
                  <a:cubicBezTo>
                    <a:pt x="175179" y="6797"/>
                    <a:pt x="178473" y="10592"/>
                    <a:pt x="180683" y="15554"/>
                  </a:cubicBezTo>
                  <a:cubicBezTo>
                    <a:pt x="182935" y="20433"/>
                    <a:pt x="183978" y="26187"/>
                    <a:pt x="183978" y="32817"/>
                  </a:cubicBezTo>
                  <a:close/>
                  <a:moveTo>
                    <a:pt x="135982" y="32817"/>
                  </a:moveTo>
                  <a:cubicBezTo>
                    <a:pt x="135982" y="37655"/>
                    <a:pt x="136607" y="41783"/>
                    <a:pt x="137858" y="45244"/>
                  </a:cubicBezTo>
                  <a:cubicBezTo>
                    <a:pt x="139192" y="48705"/>
                    <a:pt x="141152" y="51374"/>
                    <a:pt x="143738" y="53208"/>
                  </a:cubicBezTo>
                  <a:cubicBezTo>
                    <a:pt x="146406" y="55043"/>
                    <a:pt x="149826" y="55961"/>
                    <a:pt x="153912" y="55961"/>
                  </a:cubicBezTo>
                  <a:cubicBezTo>
                    <a:pt x="157999" y="55961"/>
                    <a:pt x="161585" y="55043"/>
                    <a:pt x="164170" y="53208"/>
                  </a:cubicBezTo>
                  <a:cubicBezTo>
                    <a:pt x="166797" y="51374"/>
                    <a:pt x="168716" y="48705"/>
                    <a:pt x="169967" y="45244"/>
                  </a:cubicBezTo>
                  <a:cubicBezTo>
                    <a:pt x="171218" y="41783"/>
                    <a:pt x="171843" y="37655"/>
                    <a:pt x="171843" y="32817"/>
                  </a:cubicBezTo>
                  <a:cubicBezTo>
                    <a:pt x="171843" y="25603"/>
                    <a:pt x="170467" y="19932"/>
                    <a:pt x="167631" y="15846"/>
                  </a:cubicBezTo>
                  <a:cubicBezTo>
                    <a:pt x="164879" y="11718"/>
                    <a:pt x="160292" y="9674"/>
                    <a:pt x="153954" y="9674"/>
                  </a:cubicBezTo>
                  <a:cubicBezTo>
                    <a:pt x="149784" y="9674"/>
                    <a:pt x="146365" y="10592"/>
                    <a:pt x="143696" y="12426"/>
                  </a:cubicBezTo>
                  <a:cubicBezTo>
                    <a:pt x="141111" y="14261"/>
                    <a:pt x="139151" y="16930"/>
                    <a:pt x="137816" y="20391"/>
                  </a:cubicBezTo>
                  <a:cubicBezTo>
                    <a:pt x="136565" y="23852"/>
                    <a:pt x="135940" y="27980"/>
                    <a:pt x="135940" y="32817"/>
                  </a:cubicBezTo>
                  <a:close/>
                  <a:moveTo>
                    <a:pt x="249779" y="32275"/>
                  </a:moveTo>
                  <a:cubicBezTo>
                    <a:pt x="249779" y="39406"/>
                    <a:pt x="248445" y="45411"/>
                    <a:pt x="245651" y="50248"/>
                  </a:cubicBezTo>
                  <a:cubicBezTo>
                    <a:pt x="242982" y="55085"/>
                    <a:pt x="239062" y="58713"/>
                    <a:pt x="233933" y="61131"/>
                  </a:cubicBezTo>
                  <a:cubicBezTo>
                    <a:pt x="228888" y="63592"/>
                    <a:pt x="222758" y="64801"/>
                    <a:pt x="215502" y="64801"/>
                  </a:cubicBezTo>
                  <a:lnTo>
                    <a:pt x="197530" y="64801"/>
                  </a:lnTo>
                  <a:lnTo>
                    <a:pt x="197530" y="1001"/>
                  </a:lnTo>
                  <a:lnTo>
                    <a:pt x="217379" y="1001"/>
                  </a:lnTo>
                  <a:cubicBezTo>
                    <a:pt x="224009" y="1001"/>
                    <a:pt x="229722" y="2210"/>
                    <a:pt x="234559" y="4587"/>
                  </a:cubicBezTo>
                  <a:cubicBezTo>
                    <a:pt x="239396" y="6964"/>
                    <a:pt x="243149" y="10467"/>
                    <a:pt x="245734" y="15137"/>
                  </a:cubicBezTo>
                  <a:cubicBezTo>
                    <a:pt x="248403" y="19724"/>
                    <a:pt x="249737" y="25478"/>
                    <a:pt x="249737" y="32275"/>
                  </a:cubicBezTo>
                  <a:close/>
                  <a:moveTo>
                    <a:pt x="237811" y="32651"/>
                  </a:moveTo>
                  <a:cubicBezTo>
                    <a:pt x="237811" y="27605"/>
                    <a:pt x="237061" y="23393"/>
                    <a:pt x="235476" y="20141"/>
                  </a:cubicBezTo>
                  <a:cubicBezTo>
                    <a:pt x="233975" y="16888"/>
                    <a:pt x="231640" y="14470"/>
                    <a:pt x="228596" y="12885"/>
                  </a:cubicBezTo>
                  <a:cubicBezTo>
                    <a:pt x="225552" y="11259"/>
                    <a:pt x="221841" y="10467"/>
                    <a:pt x="217420" y="10467"/>
                  </a:cubicBezTo>
                  <a:lnTo>
                    <a:pt x="209039" y="10467"/>
                  </a:lnTo>
                  <a:lnTo>
                    <a:pt x="209039" y="55252"/>
                  </a:lnTo>
                  <a:lnTo>
                    <a:pt x="215919" y="55252"/>
                  </a:lnTo>
                  <a:cubicBezTo>
                    <a:pt x="223342" y="55252"/>
                    <a:pt x="228804" y="53375"/>
                    <a:pt x="232349" y="49622"/>
                  </a:cubicBezTo>
                  <a:cubicBezTo>
                    <a:pt x="236018" y="45828"/>
                    <a:pt x="237811" y="40156"/>
                    <a:pt x="237811" y="32651"/>
                  </a:cubicBezTo>
                  <a:close/>
                  <a:moveTo>
                    <a:pt x="297900" y="64801"/>
                  </a:moveTo>
                  <a:lnTo>
                    <a:pt x="286641" y="64801"/>
                  </a:lnTo>
                  <a:lnTo>
                    <a:pt x="286641" y="1001"/>
                  </a:lnTo>
                  <a:lnTo>
                    <a:pt x="322836" y="1001"/>
                  </a:lnTo>
                  <a:lnTo>
                    <a:pt x="322836" y="10550"/>
                  </a:lnTo>
                  <a:lnTo>
                    <a:pt x="297900" y="10550"/>
                  </a:lnTo>
                  <a:lnTo>
                    <a:pt x="297900" y="29315"/>
                  </a:lnTo>
                  <a:lnTo>
                    <a:pt x="321127" y="29315"/>
                  </a:lnTo>
                  <a:lnTo>
                    <a:pt x="321127" y="38864"/>
                  </a:lnTo>
                  <a:lnTo>
                    <a:pt x="297900" y="38864"/>
                  </a:lnTo>
                  <a:lnTo>
                    <a:pt x="297900" y="64801"/>
                  </a:lnTo>
                  <a:close/>
                  <a:moveTo>
                    <a:pt x="352860" y="1001"/>
                  </a:moveTo>
                  <a:cubicBezTo>
                    <a:pt x="358448" y="1001"/>
                    <a:pt x="363035" y="1668"/>
                    <a:pt x="366704" y="3044"/>
                  </a:cubicBezTo>
                  <a:cubicBezTo>
                    <a:pt x="370332" y="4420"/>
                    <a:pt x="373042" y="6505"/>
                    <a:pt x="374835" y="9299"/>
                  </a:cubicBezTo>
                  <a:cubicBezTo>
                    <a:pt x="376629" y="12009"/>
                    <a:pt x="377504" y="15512"/>
                    <a:pt x="377504" y="19765"/>
                  </a:cubicBezTo>
                  <a:cubicBezTo>
                    <a:pt x="377504" y="22851"/>
                    <a:pt x="376879" y="25520"/>
                    <a:pt x="375711" y="27730"/>
                  </a:cubicBezTo>
                  <a:cubicBezTo>
                    <a:pt x="374544" y="29940"/>
                    <a:pt x="373084" y="31817"/>
                    <a:pt x="371249" y="33276"/>
                  </a:cubicBezTo>
                  <a:cubicBezTo>
                    <a:pt x="369373" y="34694"/>
                    <a:pt x="367413" y="35861"/>
                    <a:pt x="365245" y="36779"/>
                  </a:cubicBezTo>
                  <a:lnTo>
                    <a:pt x="383551" y="64842"/>
                  </a:lnTo>
                  <a:lnTo>
                    <a:pt x="370666" y="64842"/>
                  </a:lnTo>
                  <a:lnTo>
                    <a:pt x="355404" y="39656"/>
                  </a:lnTo>
                  <a:lnTo>
                    <a:pt x="346105" y="39656"/>
                  </a:lnTo>
                  <a:lnTo>
                    <a:pt x="346105" y="64842"/>
                  </a:lnTo>
                  <a:lnTo>
                    <a:pt x="334679" y="64842"/>
                  </a:lnTo>
                  <a:lnTo>
                    <a:pt x="334679" y="1042"/>
                  </a:lnTo>
                  <a:lnTo>
                    <a:pt x="352818" y="1042"/>
                  </a:lnTo>
                  <a:close/>
                  <a:moveTo>
                    <a:pt x="352151" y="10550"/>
                  </a:moveTo>
                  <a:lnTo>
                    <a:pt x="346146" y="10550"/>
                  </a:lnTo>
                  <a:lnTo>
                    <a:pt x="346146" y="30232"/>
                  </a:lnTo>
                  <a:lnTo>
                    <a:pt x="352485" y="30232"/>
                  </a:lnTo>
                  <a:cubicBezTo>
                    <a:pt x="355612" y="30232"/>
                    <a:pt x="358197" y="29815"/>
                    <a:pt x="360157" y="29064"/>
                  </a:cubicBezTo>
                  <a:cubicBezTo>
                    <a:pt x="362117" y="28314"/>
                    <a:pt x="363535" y="27146"/>
                    <a:pt x="364452" y="25687"/>
                  </a:cubicBezTo>
                  <a:cubicBezTo>
                    <a:pt x="365370" y="24227"/>
                    <a:pt x="365870" y="22351"/>
                    <a:pt x="365870" y="20141"/>
                  </a:cubicBezTo>
                  <a:cubicBezTo>
                    <a:pt x="365870" y="17806"/>
                    <a:pt x="365328" y="15971"/>
                    <a:pt x="364369" y="14595"/>
                  </a:cubicBezTo>
                  <a:cubicBezTo>
                    <a:pt x="363326" y="13177"/>
                    <a:pt x="361825" y="12134"/>
                    <a:pt x="359824" y="11551"/>
                  </a:cubicBezTo>
                  <a:cubicBezTo>
                    <a:pt x="357864" y="10884"/>
                    <a:pt x="355278" y="10550"/>
                    <a:pt x="352151" y="10550"/>
                  </a:cubicBezTo>
                  <a:close/>
                  <a:moveTo>
                    <a:pt x="449519" y="32817"/>
                  </a:moveTo>
                  <a:cubicBezTo>
                    <a:pt x="449519" y="37780"/>
                    <a:pt x="448894" y="42241"/>
                    <a:pt x="447643" y="46328"/>
                  </a:cubicBezTo>
                  <a:cubicBezTo>
                    <a:pt x="446433" y="50289"/>
                    <a:pt x="444598" y="53792"/>
                    <a:pt x="442097" y="56711"/>
                  </a:cubicBezTo>
                  <a:cubicBezTo>
                    <a:pt x="439636" y="59630"/>
                    <a:pt x="436509" y="61840"/>
                    <a:pt x="432714" y="63425"/>
                  </a:cubicBezTo>
                  <a:cubicBezTo>
                    <a:pt x="428961" y="65009"/>
                    <a:pt x="424541" y="65760"/>
                    <a:pt x="419495" y="65760"/>
                  </a:cubicBezTo>
                  <a:cubicBezTo>
                    <a:pt x="414450" y="65760"/>
                    <a:pt x="409905" y="65009"/>
                    <a:pt x="406110" y="63425"/>
                  </a:cubicBezTo>
                  <a:cubicBezTo>
                    <a:pt x="402357" y="61798"/>
                    <a:pt x="399230" y="59588"/>
                    <a:pt x="396811" y="56711"/>
                  </a:cubicBezTo>
                  <a:cubicBezTo>
                    <a:pt x="394351" y="53792"/>
                    <a:pt x="392516" y="50331"/>
                    <a:pt x="391265" y="46245"/>
                  </a:cubicBezTo>
                  <a:cubicBezTo>
                    <a:pt x="390056" y="42158"/>
                    <a:pt x="389472" y="37696"/>
                    <a:pt x="389472" y="32734"/>
                  </a:cubicBezTo>
                  <a:cubicBezTo>
                    <a:pt x="389472" y="26104"/>
                    <a:pt x="390556" y="20349"/>
                    <a:pt x="392683" y="15470"/>
                  </a:cubicBezTo>
                  <a:cubicBezTo>
                    <a:pt x="394893" y="10592"/>
                    <a:pt x="398187" y="6797"/>
                    <a:pt x="402607" y="4128"/>
                  </a:cubicBezTo>
                  <a:cubicBezTo>
                    <a:pt x="407069" y="1418"/>
                    <a:pt x="412699" y="0"/>
                    <a:pt x="419579" y="0"/>
                  </a:cubicBezTo>
                  <a:cubicBezTo>
                    <a:pt x="426459" y="0"/>
                    <a:pt x="431880" y="1376"/>
                    <a:pt x="436300" y="4128"/>
                  </a:cubicBezTo>
                  <a:cubicBezTo>
                    <a:pt x="440679" y="6797"/>
                    <a:pt x="443973" y="10592"/>
                    <a:pt x="446225" y="15554"/>
                  </a:cubicBezTo>
                  <a:cubicBezTo>
                    <a:pt x="448435" y="20433"/>
                    <a:pt x="449519" y="26187"/>
                    <a:pt x="449519" y="32817"/>
                  </a:cubicBezTo>
                  <a:close/>
                  <a:moveTo>
                    <a:pt x="401523" y="32817"/>
                  </a:moveTo>
                  <a:cubicBezTo>
                    <a:pt x="401523" y="37655"/>
                    <a:pt x="402149" y="41783"/>
                    <a:pt x="403400" y="45244"/>
                  </a:cubicBezTo>
                  <a:cubicBezTo>
                    <a:pt x="404692" y="48705"/>
                    <a:pt x="406652" y="51374"/>
                    <a:pt x="409279" y="53208"/>
                  </a:cubicBezTo>
                  <a:cubicBezTo>
                    <a:pt x="411948" y="55043"/>
                    <a:pt x="415367" y="55961"/>
                    <a:pt x="419454" y="55961"/>
                  </a:cubicBezTo>
                  <a:cubicBezTo>
                    <a:pt x="423540" y="55961"/>
                    <a:pt x="427085" y="55043"/>
                    <a:pt x="429712" y="53208"/>
                  </a:cubicBezTo>
                  <a:cubicBezTo>
                    <a:pt x="432297" y="51374"/>
                    <a:pt x="434257" y="48705"/>
                    <a:pt x="435508" y="45244"/>
                  </a:cubicBezTo>
                  <a:cubicBezTo>
                    <a:pt x="436759" y="41783"/>
                    <a:pt x="437385" y="37655"/>
                    <a:pt x="437385" y="32817"/>
                  </a:cubicBezTo>
                  <a:cubicBezTo>
                    <a:pt x="437385" y="25603"/>
                    <a:pt x="435967" y="19932"/>
                    <a:pt x="433173" y="15846"/>
                  </a:cubicBezTo>
                  <a:cubicBezTo>
                    <a:pt x="430379" y="11718"/>
                    <a:pt x="425792" y="9674"/>
                    <a:pt x="419495" y="9674"/>
                  </a:cubicBezTo>
                  <a:cubicBezTo>
                    <a:pt x="415284" y="9674"/>
                    <a:pt x="411906" y="10592"/>
                    <a:pt x="409237" y="12426"/>
                  </a:cubicBezTo>
                  <a:cubicBezTo>
                    <a:pt x="406610" y="14261"/>
                    <a:pt x="404651" y="16930"/>
                    <a:pt x="403358" y="20391"/>
                  </a:cubicBezTo>
                  <a:cubicBezTo>
                    <a:pt x="402107" y="23852"/>
                    <a:pt x="401481" y="27980"/>
                    <a:pt x="401481" y="32817"/>
                  </a:cubicBezTo>
                  <a:close/>
                  <a:moveTo>
                    <a:pt x="517322" y="64801"/>
                  </a:moveTo>
                  <a:lnTo>
                    <a:pt x="503103" y="64801"/>
                  </a:lnTo>
                  <a:lnTo>
                    <a:pt x="472912" y="14762"/>
                  </a:lnTo>
                  <a:lnTo>
                    <a:pt x="472537" y="14762"/>
                  </a:lnTo>
                  <a:cubicBezTo>
                    <a:pt x="472579" y="16054"/>
                    <a:pt x="472620" y="17472"/>
                    <a:pt x="472704" y="18973"/>
                  </a:cubicBezTo>
                  <a:cubicBezTo>
                    <a:pt x="472787" y="20391"/>
                    <a:pt x="472871" y="21892"/>
                    <a:pt x="472954" y="23435"/>
                  </a:cubicBezTo>
                  <a:cubicBezTo>
                    <a:pt x="472996" y="24895"/>
                    <a:pt x="473037" y="26437"/>
                    <a:pt x="473121" y="27980"/>
                  </a:cubicBezTo>
                  <a:cubicBezTo>
                    <a:pt x="473163" y="29565"/>
                    <a:pt x="473204" y="31066"/>
                    <a:pt x="473288" y="32609"/>
                  </a:cubicBezTo>
                  <a:lnTo>
                    <a:pt x="473288" y="64801"/>
                  </a:lnTo>
                  <a:lnTo>
                    <a:pt x="463030" y="64801"/>
                  </a:lnTo>
                  <a:lnTo>
                    <a:pt x="463030" y="1001"/>
                  </a:lnTo>
                  <a:lnTo>
                    <a:pt x="477166" y="1001"/>
                  </a:lnTo>
                  <a:lnTo>
                    <a:pt x="507273" y="50706"/>
                  </a:lnTo>
                  <a:lnTo>
                    <a:pt x="507523" y="50706"/>
                  </a:lnTo>
                  <a:cubicBezTo>
                    <a:pt x="507439" y="49497"/>
                    <a:pt x="507398" y="48246"/>
                    <a:pt x="507356" y="46870"/>
                  </a:cubicBezTo>
                  <a:cubicBezTo>
                    <a:pt x="507273" y="45452"/>
                    <a:pt x="507231" y="43951"/>
                    <a:pt x="507189" y="42492"/>
                  </a:cubicBezTo>
                  <a:cubicBezTo>
                    <a:pt x="507189" y="41032"/>
                    <a:pt x="507148" y="39489"/>
                    <a:pt x="507106" y="37946"/>
                  </a:cubicBezTo>
                  <a:cubicBezTo>
                    <a:pt x="507022" y="36362"/>
                    <a:pt x="506981" y="34902"/>
                    <a:pt x="506939" y="33485"/>
                  </a:cubicBezTo>
                  <a:lnTo>
                    <a:pt x="506939" y="1042"/>
                  </a:lnTo>
                  <a:lnTo>
                    <a:pt x="517322" y="1042"/>
                  </a:lnTo>
                  <a:lnTo>
                    <a:pt x="517322" y="64842"/>
                  </a:lnTo>
                  <a:close/>
                  <a:moveTo>
                    <a:pt x="556853" y="64801"/>
                  </a:moveTo>
                  <a:lnTo>
                    <a:pt x="545428" y="64801"/>
                  </a:lnTo>
                  <a:lnTo>
                    <a:pt x="545428" y="10633"/>
                  </a:lnTo>
                  <a:lnTo>
                    <a:pt x="527122" y="10633"/>
                  </a:lnTo>
                  <a:lnTo>
                    <a:pt x="527122" y="1001"/>
                  </a:lnTo>
                  <a:lnTo>
                    <a:pt x="575201" y="1001"/>
                  </a:lnTo>
                  <a:lnTo>
                    <a:pt x="575201" y="10633"/>
                  </a:lnTo>
                  <a:lnTo>
                    <a:pt x="556895" y="10633"/>
                  </a:lnTo>
                  <a:lnTo>
                    <a:pt x="556895" y="64801"/>
                  </a:lnTo>
                  <a:close/>
                  <a:moveTo>
                    <a:pt x="606517" y="64801"/>
                  </a:moveTo>
                  <a:lnTo>
                    <a:pt x="579704" y="64801"/>
                  </a:lnTo>
                  <a:lnTo>
                    <a:pt x="579704" y="58296"/>
                  </a:lnTo>
                  <a:lnTo>
                    <a:pt x="587377" y="55418"/>
                  </a:lnTo>
                  <a:lnTo>
                    <a:pt x="587377" y="10467"/>
                  </a:lnTo>
                  <a:lnTo>
                    <a:pt x="579704" y="7506"/>
                  </a:lnTo>
                  <a:lnTo>
                    <a:pt x="579704" y="1001"/>
                  </a:lnTo>
                  <a:lnTo>
                    <a:pt x="606517" y="1001"/>
                  </a:lnTo>
                  <a:lnTo>
                    <a:pt x="606517" y="7506"/>
                  </a:lnTo>
                  <a:lnTo>
                    <a:pt x="598844" y="10467"/>
                  </a:lnTo>
                  <a:lnTo>
                    <a:pt x="598844" y="55418"/>
                  </a:lnTo>
                  <a:lnTo>
                    <a:pt x="606517" y="58296"/>
                  </a:lnTo>
                  <a:lnTo>
                    <a:pt x="606517" y="64801"/>
                  </a:lnTo>
                  <a:close/>
                  <a:moveTo>
                    <a:pt x="654305" y="64801"/>
                  </a:moveTo>
                  <a:lnTo>
                    <a:pt x="618026" y="64801"/>
                  </a:lnTo>
                  <a:lnTo>
                    <a:pt x="618026" y="1001"/>
                  </a:lnTo>
                  <a:lnTo>
                    <a:pt x="654305" y="1001"/>
                  </a:lnTo>
                  <a:lnTo>
                    <a:pt x="654305" y="10550"/>
                  </a:lnTo>
                  <a:lnTo>
                    <a:pt x="629452" y="10550"/>
                  </a:lnTo>
                  <a:lnTo>
                    <a:pt x="629452" y="26813"/>
                  </a:lnTo>
                  <a:lnTo>
                    <a:pt x="652678" y="26813"/>
                  </a:lnTo>
                  <a:lnTo>
                    <a:pt x="652678" y="36362"/>
                  </a:lnTo>
                  <a:lnTo>
                    <a:pt x="629452" y="36362"/>
                  </a:lnTo>
                  <a:lnTo>
                    <a:pt x="629452" y="55127"/>
                  </a:lnTo>
                  <a:lnTo>
                    <a:pt x="654305" y="55127"/>
                  </a:lnTo>
                  <a:lnTo>
                    <a:pt x="654305" y="64759"/>
                  </a:lnTo>
                  <a:close/>
                  <a:moveTo>
                    <a:pt x="685996" y="1001"/>
                  </a:moveTo>
                  <a:cubicBezTo>
                    <a:pt x="691584" y="1001"/>
                    <a:pt x="696171" y="1668"/>
                    <a:pt x="699840" y="3044"/>
                  </a:cubicBezTo>
                  <a:cubicBezTo>
                    <a:pt x="703468" y="4420"/>
                    <a:pt x="706179" y="6505"/>
                    <a:pt x="707972" y="9299"/>
                  </a:cubicBezTo>
                  <a:cubicBezTo>
                    <a:pt x="709765" y="12009"/>
                    <a:pt x="710640" y="15512"/>
                    <a:pt x="710640" y="19765"/>
                  </a:cubicBezTo>
                  <a:cubicBezTo>
                    <a:pt x="710640" y="22851"/>
                    <a:pt x="710015" y="25520"/>
                    <a:pt x="708847" y="27730"/>
                  </a:cubicBezTo>
                  <a:cubicBezTo>
                    <a:pt x="707680" y="29940"/>
                    <a:pt x="706220" y="31817"/>
                    <a:pt x="704385" y="33276"/>
                  </a:cubicBezTo>
                  <a:cubicBezTo>
                    <a:pt x="702509" y="34694"/>
                    <a:pt x="700549" y="35861"/>
                    <a:pt x="698381" y="36779"/>
                  </a:cubicBezTo>
                  <a:lnTo>
                    <a:pt x="716687" y="64842"/>
                  </a:lnTo>
                  <a:lnTo>
                    <a:pt x="703802" y="64842"/>
                  </a:lnTo>
                  <a:lnTo>
                    <a:pt x="688540" y="39656"/>
                  </a:lnTo>
                  <a:lnTo>
                    <a:pt x="679241" y="39656"/>
                  </a:lnTo>
                  <a:lnTo>
                    <a:pt x="679241" y="64842"/>
                  </a:lnTo>
                  <a:lnTo>
                    <a:pt x="667815" y="64842"/>
                  </a:lnTo>
                  <a:lnTo>
                    <a:pt x="667815" y="1042"/>
                  </a:lnTo>
                  <a:lnTo>
                    <a:pt x="685954" y="1042"/>
                  </a:lnTo>
                  <a:close/>
                  <a:moveTo>
                    <a:pt x="685287" y="10550"/>
                  </a:moveTo>
                  <a:lnTo>
                    <a:pt x="679282" y="10550"/>
                  </a:lnTo>
                  <a:lnTo>
                    <a:pt x="679282" y="30232"/>
                  </a:lnTo>
                  <a:lnTo>
                    <a:pt x="685621" y="30232"/>
                  </a:lnTo>
                  <a:cubicBezTo>
                    <a:pt x="688748" y="30232"/>
                    <a:pt x="691334" y="29815"/>
                    <a:pt x="693293" y="29064"/>
                  </a:cubicBezTo>
                  <a:cubicBezTo>
                    <a:pt x="695253" y="28314"/>
                    <a:pt x="696671" y="27146"/>
                    <a:pt x="697588" y="25687"/>
                  </a:cubicBezTo>
                  <a:cubicBezTo>
                    <a:pt x="698506" y="24227"/>
                    <a:pt x="699006" y="22351"/>
                    <a:pt x="699006" y="20141"/>
                  </a:cubicBezTo>
                  <a:cubicBezTo>
                    <a:pt x="699006" y="17806"/>
                    <a:pt x="698464" y="15971"/>
                    <a:pt x="697505" y="14595"/>
                  </a:cubicBezTo>
                  <a:cubicBezTo>
                    <a:pt x="696463" y="13177"/>
                    <a:pt x="694961" y="12134"/>
                    <a:pt x="692960" y="11551"/>
                  </a:cubicBezTo>
                  <a:cubicBezTo>
                    <a:pt x="691000" y="10884"/>
                    <a:pt x="688415" y="10550"/>
                    <a:pt x="685287" y="10550"/>
                  </a:cubicBezTo>
                  <a:close/>
                  <a:moveTo>
                    <a:pt x="762723" y="47370"/>
                  </a:moveTo>
                  <a:cubicBezTo>
                    <a:pt x="762723" y="51123"/>
                    <a:pt x="761805" y="54376"/>
                    <a:pt x="759971" y="57128"/>
                  </a:cubicBezTo>
                  <a:cubicBezTo>
                    <a:pt x="758094" y="59839"/>
                    <a:pt x="755425" y="62007"/>
                    <a:pt x="751923" y="63466"/>
                  </a:cubicBezTo>
                  <a:cubicBezTo>
                    <a:pt x="748420" y="64926"/>
                    <a:pt x="744333" y="65718"/>
                    <a:pt x="739496" y="65718"/>
                  </a:cubicBezTo>
                  <a:cubicBezTo>
                    <a:pt x="737161" y="65718"/>
                    <a:pt x="734951" y="65593"/>
                    <a:pt x="732783" y="65259"/>
                  </a:cubicBezTo>
                  <a:cubicBezTo>
                    <a:pt x="730698" y="65051"/>
                    <a:pt x="728654" y="64634"/>
                    <a:pt x="726778" y="64092"/>
                  </a:cubicBezTo>
                  <a:cubicBezTo>
                    <a:pt x="724902" y="63550"/>
                    <a:pt x="723192" y="62883"/>
                    <a:pt x="721607" y="62132"/>
                  </a:cubicBezTo>
                  <a:lnTo>
                    <a:pt x="721607" y="51415"/>
                  </a:lnTo>
                  <a:cubicBezTo>
                    <a:pt x="724276" y="52625"/>
                    <a:pt x="727237" y="53709"/>
                    <a:pt x="730448" y="54710"/>
                  </a:cubicBezTo>
                  <a:cubicBezTo>
                    <a:pt x="733658" y="55627"/>
                    <a:pt x="736911" y="56127"/>
                    <a:pt x="740289" y="56127"/>
                  </a:cubicBezTo>
                  <a:cubicBezTo>
                    <a:pt x="742832" y="56127"/>
                    <a:pt x="744917" y="55794"/>
                    <a:pt x="746543" y="55127"/>
                  </a:cubicBezTo>
                  <a:cubicBezTo>
                    <a:pt x="748211" y="54418"/>
                    <a:pt x="749421" y="53459"/>
                    <a:pt x="750213" y="52249"/>
                  </a:cubicBezTo>
                  <a:cubicBezTo>
                    <a:pt x="750964" y="50998"/>
                    <a:pt x="751381" y="49581"/>
                    <a:pt x="751381" y="47954"/>
                  </a:cubicBezTo>
                  <a:cubicBezTo>
                    <a:pt x="751381" y="46161"/>
                    <a:pt x="750839" y="44660"/>
                    <a:pt x="749879" y="43409"/>
                  </a:cubicBezTo>
                  <a:cubicBezTo>
                    <a:pt x="748837" y="42158"/>
                    <a:pt x="747378" y="40990"/>
                    <a:pt x="745418" y="39906"/>
                  </a:cubicBezTo>
                  <a:cubicBezTo>
                    <a:pt x="743458" y="38822"/>
                    <a:pt x="740998" y="37696"/>
                    <a:pt x="738079" y="36529"/>
                  </a:cubicBezTo>
                  <a:cubicBezTo>
                    <a:pt x="736119" y="35695"/>
                    <a:pt x="734159" y="34777"/>
                    <a:pt x="732282" y="33776"/>
                  </a:cubicBezTo>
                  <a:cubicBezTo>
                    <a:pt x="730406" y="32692"/>
                    <a:pt x="728738" y="31400"/>
                    <a:pt x="727278" y="29940"/>
                  </a:cubicBezTo>
                  <a:cubicBezTo>
                    <a:pt x="725777" y="28481"/>
                    <a:pt x="724610" y="26688"/>
                    <a:pt x="723692" y="24686"/>
                  </a:cubicBezTo>
                  <a:cubicBezTo>
                    <a:pt x="722817" y="22684"/>
                    <a:pt x="722358" y="20266"/>
                    <a:pt x="722358" y="17555"/>
                  </a:cubicBezTo>
                  <a:cubicBezTo>
                    <a:pt x="722358" y="13928"/>
                    <a:pt x="723192" y="10800"/>
                    <a:pt x="724943" y="8173"/>
                  </a:cubicBezTo>
                  <a:cubicBezTo>
                    <a:pt x="726736" y="5546"/>
                    <a:pt x="729197" y="3586"/>
                    <a:pt x="732366" y="2168"/>
                  </a:cubicBezTo>
                  <a:cubicBezTo>
                    <a:pt x="735577" y="792"/>
                    <a:pt x="739288" y="125"/>
                    <a:pt x="743541" y="125"/>
                  </a:cubicBezTo>
                  <a:cubicBezTo>
                    <a:pt x="746919" y="125"/>
                    <a:pt x="750130" y="500"/>
                    <a:pt x="753090" y="1209"/>
                  </a:cubicBezTo>
                  <a:cubicBezTo>
                    <a:pt x="756051" y="1918"/>
                    <a:pt x="758970" y="2961"/>
                    <a:pt x="761931" y="4253"/>
                  </a:cubicBezTo>
                  <a:lnTo>
                    <a:pt x="758261" y="13469"/>
                  </a:lnTo>
                  <a:cubicBezTo>
                    <a:pt x="755634" y="12343"/>
                    <a:pt x="753090" y="11467"/>
                    <a:pt x="750672" y="10800"/>
                  </a:cubicBezTo>
                  <a:cubicBezTo>
                    <a:pt x="748211" y="10133"/>
                    <a:pt x="745710" y="9799"/>
                    <a:pt x="743166" y="9799"/>
                  </a:cubicBezTo>
                  <a:cubicBezTo>
                    <a:pt x="741123" y="9799"/>
                    <a:pt x="739413" y="10091"/>
                    <a:pt x="737995" y="10800"/>
                  </a:cubicBezTo>
                  <a:cubicBezTo>
                    <a:pt x="736577" y="11384"/>
                    <a:pt x="735493" y="12260"/>
                    <a:pt x="734784" y="13385"/>
                  </a:cubicBezTo>
                  <a:cubicBezTo>
                    <a:pt x="734075" y="14511"/>
                    <a:pt x="733700" y="15846"/>
                    <a:pt x="733700" y="17305"/>
                  </a:cubicBezTo>
                  <a:cubicBezTo>
                    <a:pt x="733700" y="19057"/>
                    <a:pt x="734159" y="20474"/>
                    <a:pt x="735034" y="21684"/>
                  </a:cubicBezTo>
                  <a:cubicBezTo>
                    <a:pt x="735910" y="22893"/>
                    <a:pt x="737286" y="24019"/>
                    <a:pt x="739163" y="25061"/>
                  </a:cubicBezTo>
                  <a:cubicBezTo>
                    <a:pt x="741039" y="26104"/>
                    <a:pt x="743499" y="27271"/>
                    <a:pt x="746502" y="28564"/>
                  </a:cubicBezTo>
                  <a:cubicBezTo>
                    <a:pt x="749963" y="30024"/>
                    <a:pt x="752840" y="31608"/>
                    <a:pt x="755259" y="33193"/>
                  </a:cubicBezTo>
                  <a:cubicBezTo>
                    <a:pt x="757636" y="34819"/>
                    <a:pt x="759470" y="36737"/>
                    <a:pt x="760805" y="38989"/>
                  </a:cubicBezTo>
                  <a:cubicBezTo>
                    <a:pt x="762097" y="41282"/>
                    <a:pt x="762765" y="44035"/>
                    <a:pt x="762765" y="47370"/>
                  </a:cubicBezTo>
                  <a:close/>
                  <a:moveTo>
                    <a:pt x="47704" y="172052"/>
                  </a:moveTo>
                  <a:lnTo>
                    <a:pt x="41908" y="155163"/>
                  </a:lnTo>
                  <a:lnTo>
                    <a:pt x="17847" y="155163"/>
                  </a:lnTo>
                  <a:lnTo>
                    <a:pt x="12135" y="172052"/>
                  </a:lnTo>
                  <a:lnTo>
                    <a:pt x="0" y="172052"/>
                  </a:lnTo>
                  <a:lnTo>
                    <a:pt x="23435" y="107960"/>
                  </a:lnTo>
                  <a:lnTo>
                    <a:pt x="36487" y="107960"/>
                  </a:lnTo>
                  <a:lnTo>
                    <a:pt x="59922" y="172052"/>
                  </a:lnTo>
                  <a:lnTo>
                    <a:pt x="47787" y="172052"/>
                  </a:lnTo>
                  <a:close/>
                  <a:moveTo>
                    <a:pt x="33401" y="128893"/>
                  </a:moveTo>
                  <a:cubicBezTo>
                    <a:pt x="33193" y="128059"/>
                    <a:pt x="32817" y="126933"/>
                    <a:pt x="32317" y="125515"/>
                  </a:cubicBezTo>
                  <a:cubicBezTo>
                    <a:pt x="31817" y="124097"/>
                    <a:pt x="31400" y="122596"/>
                    <a:pt x="30899" y="121137"/>
                  </a:cubicBezTo>
                  <a:cubicBezTo>
                    <a:pt x="30482" y="119552"/>
                    <a:pt x="30149" y="118301"/>
                    <a:pt x="29898" y="117300"/>
                  </a:cubicBezTo>
                  <a:cubicBezTo>
                    <a:pt x="29565" y="118510"/>
                    <a:pt x="29231" y="119844"/>
                    <a:pt x="28731" y="121429"/>
                  </a:cubicBezTo>
                  <a:cubicBezTo>
                    <a:pt x="28314" y="123013"/>
                    <a:pt x="27897" y="124431"/>
                    <a:pt x="27480" y="125807"/>
                  </a:cubicBezTo>
                  <a:cubicBezTo>
                    <a:pt x="27105" y="127183"/>
                    <a:pt x="26813" y="128226"/>
                    <a:pt x="26604" y="128934"/>
                  </a:cubicBezTo>
                  <a:lnTo>
                    <a:pt x="20975" y="145364"/>
                  </a:lnTo>
                  <a:lnTo>
                    <a:pt x="38947" y="145364"/>
                  </a:lnTo>
                  <a:lnTo>
                    <a:pt x="33401" y="128934"/>
                  </a:lnTo>
                  <a:close/>
                  <a:moveTo>
                    <a:pt x="122513" y="172052"/>
                  </a:moveTo>
                  <a:lnTo>
                    <a:pt x="108293" y="172052"/>
                  </a:lnTo>
                  <a:lnTo>
                    <a:pt x="78103" y="122012"/>
                  </a:lnTo>
                  <a:lnTo>
                    <a:pt x="77728" y="122012"/>
                  </a:lnTo>
                  <a:cubicBezTo>
                    <a:pt x="77769" y="123305"/>
                    <a:pt x="77811" y="124723"/>
                    <a:pt x="77894" y="126224"/>
                  </a:cubicBezTo>
                  <a:cubicBezTo>
                    <a:pt x="77978" y="127642"/>
                    <a:pt x="78061" y="129143"/>
                    <a:pt x="78145" y="130686"/>
                  </a:cubicBezTo>
                  <a:cubicBezTo>
                    <a:pt x="78186" y="132145"/>
                    <a:pt x="78228" y="133688"/>
                    <a:pt x="78311" y="135231"/>
                  </a:cubicBezTo>
                  <a:cubicBezTo>
                    <a:pt x="78353" y="136816"/>
                    <a:pt x="78395" y="138317"/>
                    <a:pt x="78478" y="139860"/>
                  </a:cubicBezTo>
                  <a:lnTo>
                    <a:pt x="78478" y="172052"/>
                  </a:lnTo>
                  <a:lnTo>
                    <a:pt x="68220" y="172052"/>
                  </a:lnTo>
                  <a:lnTo>
                    <a:pt x="68220" y="108252"/>
                  </a:lnTo>
                  <a:lnTo>
                    <a:pt x="82356" y="108252"/>
                  </a:lnTo>
                  <a:lnTo>
                    <a:pt x="112463" y="157957"/>
                  </a:lnTo>
                  <a:lnTo>
                    <a:pt x="112713" y="157957"/>
                  </a:lnTo>
                  <a:cubicBezTo>
                    <a:pt x="112630" y="156748"/>
                    <a:pt x="112588" y="155497"/>
                    <a:pt x="112547" y="154121"/>
                  </a:cubicBezTo>
                  <a:cubicBezTo>
                    <a:pt x="112463" y="152703"/>
                    <a:pt x="112421" y="151202"/>
                    <a:pt x="112380" y="149742"/>
                  </a:cubicBezTo>
                  <a:cubicBezTo>
                    <a:pt x="112380" y="148283"/>
                    <a:pt x="112338" y="146740"/>
                    <a:pt x="112296" y="145197"/>
                  </a:cubicBezTo>
                  <a:cubicBezTo>
                    <a:pt x="112213" y="143613"/>
                    <a:pt x="112171" y="142153"/>
                    <a:pt x="112130" y="140735"/>
                  </a:cubicBezTo>
                  <a:lnTo>
                    <a:pt x="112130" y="108293"/>
                  </a:lnTo>
                  <a:lnTo>
                    <a:pt x="122513" y="108293"/>
                  </a:lnTo>
                  <a:lnTo>
                    <a:pt x="122513" y="172093"/>
                  </a:lnTo>
                  <a:close/>
                  <a:moveTo>
                    <a:pt x="191317" y="139526"/>
                  </a:moveTo>
                  <a:cubicBezTo>
                    <a:pt x="191317" y="146657"/>
                    <a:pt x="189941" y="152661"/>
                    <a:pt x="187188" y="157498"/>
                  </a:cubicBezTo>
                  <a:cubicBezTo>
                    <a:pt x="184520" y="162336"/>
                    <a:pt x="180558" y="165963"/>
                    <a:pt x="175471" y="168382"/>
                  </a:cubicBezTo>
                  <a:cubicBezTo>
                    <a:pt x="170384" y="170842"/>
                    <a:pt x="164254" y="172052"/>
                    <a:pt x="157040" y="172052"/>
                  </a:cubicBezTo>
                  <a:lnTo>
                    <a:pt x="139067" y="172052"/>
                  </a:lnTo>
                  <a:lnTo>
                    <a:pt x="139067" y="108252"/>
                  </a:lnTo>
                  <a:lnTo>
                    <a:pt x="158916" y="108252"/>
                  </a:lnTo>
                  <a:cubicBezTo>
                    <a:pt x="165546" y="108252"/>
                    <a:pt x="171259" y="109461"/>
                    <a:pt x="176055" y="111838"/>
                  </a:cubicBezTo>
                  <a:cubicBezTo>
                    <a:pt x="180892" y="114215"/>
                    <a:pt x="184603" y="117717"/>
                    <a:pt x="187230" y="122388"/>
                  </a:cubicBezTo>
                  <a:cubicBezTo>
                    <a:pt x="189899" y="126975"/>
                    <a:pt x="191233" y="132729"/>
                    <a:pt x="191233" y="139526"/>
                  </a:cubicBezTo>
                  <a:close/>
                  <a:moveTo>
                    <a:pt x="179349" y="139860"/>
                  </a:moveTo>
                  <a:cubicBezTo>
                    <a:pt x="179349" y="134814"/>
                    <a:pt x="178557" y="130602"/>
                    <a:pt x="177014" y="127350"/>
                  </a:cubicBezTo>
                  <a:cubicBezTo>
                    <a:pt x="175429" y="124097"/>
                    <a:pt x="173177" y="121679"/>
                    <a:pt x="170133" y="120094"/>
                  </a:cubicBezTo>
                  <a:cubicBezTo>
                    <a:pt x="167089" y="118468"/>
                    <a:pt x="163336" y="117676"/>
                    <a:pt x="158958" y="117676"/>
                  </a:cubicBezTo>
                  <a:lnTo>
                    <a:pt x="150576" y="117676"/>
                  </a:lnTo>
                  <a:lnTo>
                    <a:pt x="150576" y="162461"/>
                  </a:lnTo>
                  <a:lnTo>
                    <a:pt x="157457" y="162461"/>
                  </a:lnTo>
                  <a:cubicBezTo>
                    <a:pt x="164838" y="162461"/>
                    <a:pt x="170342" y="160584"/>
                    <a:pt x="173886" y="156831"/>
                  </a:cubicBezTo>
                  <a:cubicBezTo>
                    <a:pt x="177514" y="153037"/>
                    <a:pt x="179349" y="147366"/>
                    <a:pt x="179349" y="139860"/>
                  </a:cubicBezTo>
                  <a:close/>
                  <a:moveTo>
                    <a:pt x="265250" y="154621"/>
                  </a:moveTo>
                  <a:cubicBezTo>
                    <a:pt x="265250" y="158374"/>
                    <a:pt x="264290" y="161627"/>
                    <a:pt x="262497" y="164379"/>
                  </a:cubicBezTo>
                  <a:cubicBezTo>
                    <a:pt x="260704" y="167131"/>
                    <a:pt x="257994" y="169258"/>
                    <a:pt x="254449" y="170717"/>
                  </a:cubicBezTo>
                  <a:cubicBezTo>
                    <a:pt x="250988" y="172177"/>
                    <a:pt x="246860" y="172969"/>
                    <a:pt x="242023" y="172969"/>
                  </a:cubicBezTo>
                  <a:cubicBezTo>
                    <a:pt x="239688" y="172969"/>
                    <a:pt x="237478" y="172844"/>
                    <a:pt x="235309" y="172510"/>
                  </a:cubicBezTo>
                  <a:cubicBezTo>
                    <a:pt x="233224" y="172302"/>
                    <a:pt x="231223" y="171885"/>
                    <a:pt x="229305" y="171343"/>
                  </a:cubicBezTo>
                  <a:cubicBezTo>
                    <a:pt x="227470" y="170801"/>
                    <a:pt x="225719" y="170133"/>
                    <a:pt x="224134" y="169383"/>
                  </a:cubicBezTo>
                  <a:lnTo>
                    <a:pt x="224134" y="158666"/>
                  </a:lnTo>
                  <a:cubicBezTo>
                    <a:pt x="226803" y="159875"/>
                    <a:pt x="229763" y="160959"/>
                    <a:pt x="232974" y="161960"/>
                  </a:cubicBezTo>
                  <a:cubicBezTo>
                    <a:pt x="236185" y="162878"/>
                    <a:pt x="239438" y="163378"/>
                    <a:pt x="242815" y="163378"/>
                  </a:cubicBezTo>
                  <a:cubicBezTo>
                    <a:pt x="245359" y="163378"/>
                    <a:pt x="247444" y="163044"/>
                    <a:pt x="249070" y="162377"/>
                  </a:cubicBezTo>
                  <a:cubicBezTo>
                    <a:pt x="250738" y="161668"/>
                    <a:pt x="251989" y="160709"/>
                    <a:pt x="252740" y="159500"/>
                  </a:cubicBezTo>
                  <a:cubicBezTo>
                    <a:pt x="253490" y="158249"/>
                    <a:pt x="253907" y="156831"/>
                    <a:pt x="253907" y="155205"/>
                  </a:cubicBezTo>
                  <a:cubicBezTo>
                    <a:pt x="253907" y="153412"/>
                    <a:pt x="253407" y="151911"/>
                    <a:pt x="252406" y="150660"/>
                  </a:cubicBezTo>
                  <a:cubicBezTo>
                    <a:pt x="251405" y="149409"/>
                    <a:pt x="249904" y="148241"/>
                    <a:pt x="247944" y="147157"/>
                  </a:cubicBezTo>
                  <a:cubicBezTo>
                    <a:pt x="245984" y="146073"/>
                    <a:pt x="243524" y="144947"/>
                    <a:pt x="240605" y="143779"/>
                  </a:cubicBezTo>
                  <a:cubicBezTo>
                    <a:pt x="238645" y="142945"/>
                    <a:pt x="236727" y="142028"/>
                    <a:pt x="234809" y="141027"/>
                  </a:cubicBezTo>
                  <a:cubicBezTo>
                    <a:pt x="232974" y="139943"/>
                    <a:pt x="231265" y="138650"/>
                    <a:pt x="229805" y="137191"/>
                  </a:cubicBezTo>
                  <a:cubicBezTo>
                    <a:pt x="228346" y="135731"/>
                    <a:pt x="227136" y="133938"/>
                    <a:pt x="226219" y="131937"/>
                  </a:cubicBezTo>
                  <a:cubicBezTo>
                    <a:pt x="225343" y="129935"/>
                    <a:pt x="224885" y="127517"/>
                    <a:pt x="224885" y="124806"/>
                  </a:cubicBezTo>
                  <a:cubicBezTo>
                    <a:pt x="224885" y="121178"/>
                    <a:pt x="225719" y="118051"/>
                    <a:pt x="227470" y="115424"/>
                  </a:cubicBezTo>
                  <a:cubicBezTo>
                    <a:pt x="229263" y="112797"/>
                    <a:pt x="231723" y="110837"/>
                    <a:pt x="234892" y="109419"/>
                  </a:cubicBezTo>
                  <a:cubicBezTo>
                    <a:pt x="238103" y="108043"/>
                    <a:pt x="241815" y="107376"/>
                    <a:pt x="246068" y="107376"/>
                  </a:cubicBezTo>
                  <a:cubicBezTo>
                    <a:pt x="249446" y="107376"/>
                    <a:pt x="252656" y="107751"/>
                    <a:pt x="255617" y="108460"/>
                  </a:cubicBezTo>
                  <a:cubicBezTo>
                    <a:pt x="258619" y="109169"/>
                    <a:pt x="261580" y="110211"/>
                    <a:pt x="264457" y="111504"/>
                  </a:cubicBezTo>
                  <a:lnTo>
                    <a:pt x="260788" y="120720"/>
                  </a:lnTo>
                  <a:cubicBezTo>
                    <a:pt x="258161" y="119594"/>
                    <a:pt x="255659" y="118718"/>
                    <a:pt x="253198" y="118051"/>
                  </a:cubicBezTo>
                  <a:cubicBezTo>
                    <a:pt x="250738" y="117384"/>
                    <a:pt x="248236" y="117050"/>
                    <a:pt x="245693" y="117050"/>
                  </a:cubicBezTo>
                  <a:cubicBezTo>
                    <a:pt x="243691" y="117050"/>
                    <a:pt x="241940" y="117342"/>
                    <a:pt x="240522" y="118051"/>
                  </a:cubicBezTo>
                  <a:cubicBezTo>
                    <a:pt x="239104" y="118635"/>
                    <a:pt x="238020" y="119510"/>
                    <a:pt x="237311" y="120636"/>
                  </a:cubicBezTo>
                  <a:cubicBezTo>
                    <a:pt x="236602" y="121762"/>
                    <a:pt x="236227" y="123096"/>
                    <a:pt x="236227" y="124556"/>
                  </a:cubicBezTo>
                  <a:cubicBezTo>
                    <a:pt x="236227" y="126307"/>
                    <a:pt x="236686" y="127725"/>
                    <a:pt x="237561" y="128934"/>
                  </a:cubicBezTo>
                  <a:cubicBezTo>
                    <a:pt x="238437" y="130144"/>
                    <a:pt x="239855" y="131270"/>
                    <a:pt x="241689" y="132312"/>
                  </a:cubicBezTo>
                  <a:cubicBezTo>
                    <a:pt x="243608" y="133355"/>
                    <a:pt x="246026" y="134522"/>
                    <a:pt x="249029" y="135815"/>
                  </a:cubicBezTo>
                  <a:cubicBezTo>
                    <a:pt x="252490" y="137274"/>
                    <a:pt x="255409" y="138859"/>
                    <a:pt x="257785" y="140443"/>
                  </a:cubicBezTo>
                  <a:cubicBezTo>
                    <a:pt x="260162" y="142028"/>
                    <a:pt x="262039" y="143988"/>
                    <a:pt x="263331" y="146240"/>
                  </a:cubicBezTo>
                  <a:cubicBezTo>
                    <a:pt x="264624" y="148491"/>
                    <a:pt x="265291" y="151285"/>
                    <a:pt x="265291" y="154621"/>
                  </a:cubicBezTo>
                  <a:close/>
                  <a:moveTo>
                    <a:pt x="313579" y="172052"/>
                  </a:moveTo>
                  <a:lnTo>
                    <a:pt x="277301" y="172052"/>
                  </a:lnTo>
                  <a:lnTo>
                    <a:pt x="277301" y="108252"/>
                  </a:lnTo>
                  <a:lnTo>
                    <a:pt x="313579" y="108252"/>
                  </a:lnTo>
                  <a:lnTo>
                    <a:pt x="313579" y="117801"/>
                  </a:lnTo>
                  <a:lnTo>
                    <a:pt x="288726" y="117801"/>
                  </a:lnTo>
                  <a:lnTo>
                    <a:pt x="288726" y="134063"/>
                  </a:lnTo>
                  <a:lnTo>
                    <a:pt x="311953" y="134063"/>
                  </a:lnTo>
                  <a:lnTo>
                    <a:pt x="311953" y="143613"/>
                  </a:lnTo>
                  <a:lnTo>
                    <a:pt x="288726" y="143613"/>
                  </a:lnTo>
                  <a:lnTo>
                    <a:pt x="288726" y="162377"/>
                  </a:lnTo>
                  <a:lnTo>
                    <a:pt x="313579" y="162377"/>
                  </a:lnTo>
                  <a:lnTo>
                    <a:pt x="313579" y="172010"/>
                  </a:lnTo>
                  <a:close/>
                  <a:moveTo>
                    <a:pt x="354278" y="117008"/>
                  </a:moveTo>
                  <a:cubicBezTo>
                    <a:pt x="351317" y="117008"/>
                    <a:pt x="348732" y="117551"/>
                    <a:pt x="346522" y="118635"/>
                  </a:cubicBezTo>
                  <a:cubicBezTo>
                    <a:pt x="344228" y="119719"/>
                    <a:pt x="342310" y="121262"/>
                    <a:pt x="340725" y="123263"/>
                  </a:cubicBezTo>
                  <a:cubicBezTo>
                    <a:pt x="339141" y="125265"/>
                    <a:pt x="337973" y="127725"/>
                    <a:pt x="337139" y="130602"/>
                  </a:cubicBezTo>
                  <a:cubicBezTo>
                    <a:pt x="336347" y="133480"/>
                    <a:pt x="335972" y="136690"/>
                    <a:pt x="335972" y="140235"/>
                  </a:cubicBezTo>
                  <a:cubicBezTo>
                    <a:pt x="335972" y="145072"/>
                    <a:pt x="336597" y="149200"/>
                    <a:pt x="337932" y="152661"/>
                  </a:cubicBezTo>
                  <a:cubicBezTo>
                    <a:pt x="339224" y="156039"/>
                    <a:pt x="341226" y="158708"/>
                    <a:pt x="343936" y="160543"/>
                  </a:cubicBezTo>
                  <a:cubicBezTo>
                    <a:pt x="346647" y="162377"/>
                    <a:pt x="350108" y="163295"/>
                    <a:pt x="354194" y="163295"/>
                  </a:cubicBezTo>
                  <a:cubicBezTo>
                    <a:pt x="356905" y="163295"/>
                    <a:pt x="359574" y="163044"/>
                    <a:pt x="362075" y="162502"/>
                  </a:cubicBezTo>
                  <a:cubicBezTo>
                    <a:pt x="364619" y="161919"/>
                    <a:pt x="367288" y="161126"/>
                    <a:pt x="370123" y="160167"/>
                  </a:cubicBezTo>
                  <a:lnTo>
                    <a:pt x="370123" y="169925"/>
                  </a:lnTo>
                  <a:cubicBezTo>
                    <a:pt x="367496" y="171009"/>
                    <a:pt x="364869" y="171760"/>
                    <a:pt x="362159" y="172260"/>
                  </a:cubicBezTo>
                  <a:cubicBezTo>
                    <a:pt x="359532" y="172760"/>
                    <a:pt x="356488" y="172969"/>
                    <a:pt x="353027" y="172969"/>
                  </a:cubicBezTo>
                  <a:cubicBezTo>
                    <a:pt x="346438" y="172969"/>
                    <a:pt x="341059" y="171635"/>
                    <a:pt x="336764" y="168966"/>
                  </a:cubicBezTo>
                  <a:cubicBezTo>
                    <a:pt x="332469" y="166255"/>
                    <a:pt x="329258" y="162377"/>
                    <a:pt x="327215" y="157540"/>
                  </a:cubicBezTo>
                  <a:cubicBezTo>
                    <a:pt x="325130" y="152578"/>
                    <a:pt x="324087" y="146823"/>
                    <a:pt x="324087" y="140193"/>
                  </a:cubicBezTo>
                  <a:cubicBezTo>
                    <a:pt x="324087" y="135356"/>
                    <a:pt x="324713" y="130936"/>
                    <a:pt x="326047" y="126975"/>
                  </a:cubicBezTo>
                  <a:cubicBezTo>
                    <a:pt x="327382" y="123013"/>
                    <a:pt x="329341" y="119510"/>
                    <a:pt x="331843" y="116591"/>
                  </a:cubicBezTo>
                  <a:cubicBezTo>
                    <a:pt x="334387" y="113672"/>
                    <a:pt x="337556" y="111421"/>
                    <a:pt x="341309" y="109794"/>
                  </a:cubicBezTo>
                  <a:cubicBezTo>
                    <a:pt x="345062" y="108168"/>
                    <a:pt x="349357" y="107376"/>
                    <a:pt x="354278" y="107376"/>
                  </a:cubicBezTo>
                  <a:cubicBezTo>
                    <a:pt x="357489" y="107376"/>
                    <a:pt x="360616" y="107793"/>
                    <a:pt x="363743" y="108543"/>
                  </a:cubicBezTo>
                  <a:cubicBezTo>
                    <a:pt x="366871" y="109252"/>
                    <a:pt x="369832" y="110295"/>
                    <a:pt x="372584" y="111587"/>
                  </a:cubicBezTo>
                  <a:lnTo>
                    <a:pt x="368664" y="120970"/>
                  </a:lnTo>
                  <a:cubicBezTo>
                    <a:pt x="366371" y="119927"/>
                    <a:pt x="364035" y="119052"/>
                    <a:pt x="361617" y="118301"/>
                  </a:cubicBezTo>
                  <a:cubicBezTo>
                    <a:pt x="359198" y="117467"/>
                    <a:pt x="356780" y="117050"/>
                    <a:pt x="354278" y="117050"/>
                  </a:cubicBezTo>
                  <a:close/>
                  <a:moveTo>
                    <a:pt x="434424" y="149534"/>
                  </a:moveTo>
                  <a:cubicBezTo>
                    <a:pt x="434424" y="153954"/>
                    <a:pt x="433506" y="157915"/>
                    <a:pt x="431547" y="161502"/>
                  </a:cubicBezTo>
                  <a:cubicBezTo>
                    <a:pt x="429712" y="165046"/>
                    <a:pt x="426918" y="167798"/>
                    <a:pt x="423040" y="169883"/>
                  </a:cubicBezTo>
                  <a:cubicBezTo>
                    <a:pt x="419245" y="171885"/>
                    <a:pt x="414408" y="172927"/>
                    <a:pt x="408570" y="172927"/>
                  </a:cubicBezTo>
                  <a:cubicBezTo>
                    <a:pt x="400314" y="172927"/>
                    <a:pt x="394017" y="170801"/>
                    <a:pt x="389722" y="166506"/>
                  </a:cubicBezTo>
                  <a:cubicBezTo>
                    <a:pt x="385427" y="162169"/>
                    <a:pt x="383300" y="156456"/>
                    <a:pt x="383300" y="149367"/>
                  </a:cubicBezTo>
                  <a:lnTo>
                    <a:pt x="383300" y="108252"/>
                  </a:lnTo>
                  <a:lnTo>
                    <a:pt x="394726" y="108252"/>
                  </a:lnTo>
                  <a:lnTo>
                    <a:pt x="394726" y="148199"/>
                  </a:lnTo>
                  <a:cubicBezTo>
                    <a:pt x="394726" y="153370"/>
                    <a:pt x="395935" y="157165"/>
                    <a:pt x="398312" y="159625"/>
                  </a:cubicBezTo>
                  <a:cubicBezTo>
                    <a:pt x="400731" y="162002"/>
                    <a:pt x="404275" y="163211"/>
                    <a:pt x="408946" y="163211"/>
                  </a:cubicBezTo>
                  <a:cubicBezTo>
                    <a:pt x="412281" y="163211"/>
                    <a:pt x="414992" y="162628"/>
                    <a:pt x="416994" y="161502"/>
                  </a:cubicBezTo>
                  <a:cubicBezTo>
                    <a:pt x="419078" y="160376"/>
                    <a:pt x="420621" y="158666"/>
                    <a:pt x="421539" y="156414"/>
                  </a:cubicBezTo>
                  <a:cubicBezTo>
                    <a:pt x="422581" y="154079"/>
                    <a:pt x="423040" y="151327"/>
                    <a:pt x="423040" y="148116"/>
                  </a:cubicBezTo>
                  <a:lnTo>
                    <a:pt x="423040" y="108252"/>
                  </a:lnTo>
                  <a:lnTo>
                    <a:pt x="434382" y="108252"/>
                  </a:lnTo>
                  <a:lnTo>
                    <a:pt x="434382" y="149534"/>
                  </a:lnTo>
                  <a:close/>
                  <a:moveTo>
                    <a:pt x="468742" y="108252"/>
                  </a:moveTo>
                  <a:cubicBezTo>
                    <a:pt x="474372" y="108252"/>
                    <a:pt x="478959" y="108919"/>
                    <a:pt x="482587" y="110295"/>
                  </a:cubicBezTo>
                  <a:cubicBezTo>
                    <a:pt x="486256" y="111671"/>
                    <a:pt x="488925" y="113756"/>
                    <a:pt x="490718" y="116550"/>
                  </a:cubicBezTo>
                  <a:cubicBezTo>
                    <a:pt x="492511" y="119260"/>
                    <a:pt x="493387" y="122763"/>
                    <a:pt x="493387" y="127016"/>
                  </a:cubicBezTo>
                  <a:cubicBezTo>
                    <a:pt x="493387" y="130102"/>
                    <a:pt x="492803" y="132771"/>
                    <a:pt x="491594" y="134981"/>
                  </a:cubicBezTo>
                  <a:cubicBezTo>
                    <a:pt x="490468" y="137191"/>
                    <a:pt x="489008" y="139067"/>
                    <a:pt x="487132" y="140527"/>
                  </a:cubicBezTo>
                  <a:cubicBezTo>
                    <a:pt x="485297" y="141945"/>
                    <a:pt x="483296" y="143112"/>
                    <a:pt x="481127" y="144030"/>
                  </a:cubicBezTo>
                  <a:lnTo>
                    <a:pt x="499433" y="172093"/>
                  </a:lnTo>
                  <a:lnTo>
                    <a:pt x="486548" y="172093"/>
                  </a:lnTo>
                  <a:lnTo>
                    <a:pt x="471286" y="146907"/>
                  </a:lnTo>
                  <a:lnTo>
                    <a:pt x="461987" y="146907"/>
                  </a:lnTo>
                  <a:lnTo>
                    <a:pt x="461987" y="172093"/>
                  </a:lnTo>
                  <a:lnTo>
                    <a:pt x="450561" y="172093"/>
                  </a:lnTo>
                  <a:lnTo>
                    <a:pt x="450561" y="108293"/>
                  </a:lnTo>
                  <a:lnTo>
                    <a:pt x="468701" y="108293"/>
                  </a:lnTo>
                  <a:close/>
                  <a:moveTo>
                    <a:pt x="467992" y="117801"/>
                  </a:moveTo>
                  <a:lnTo>
                    <a:pt x="461987" y="117801"/>
                  </a:lnTo>
                  <a:lnTo>
                    <a:pt x="461987" y="137483"/>
                  </a:lnTo>
                  <a:lnTo>
                    <a:pt x="468325" y="137483"/>
                  </a:lnTo>
                  <a:cubicBezTo>
                    <a:pt x="471495" y="137483"/>
                    <a:pt x="474038" y="137066"/>
                    <a:pt x="475998" y="136315"/>
                  </a:cubicBezTo>
                  <a:cubicBezTo>
                    <a:pt x="477958" y="135565"/>
                    <a:pt x="479376" y="134397"/>
                    <a:pt x="480293" y="132938"/>
                  </a:cubicBezTo>
                  <a:cubicBezTo>
                    <a:pt x="481294" y="131478"/>
                    <a:pt x="481711" y="129602"/>
                    <a:pt x="481711" y="127391"/>
                  </a:cubicBezTo>
                  <a:cubicBezTo>
                    <a:pt x="481711" y="125056"/>
                    <a:pt x="481211" y="123222"/>
                    <a:pt x="480210" y="121846"/>
                  </a:cubicBezTo>
                  <a:cubicBezTo>
                    <a:pt x="479209" y="120428"/>
                    <a:pt x="477708" y="119385"/>
                    <a:pt x="475665" y="118801"/>
                  </a:cubicBezTo>
                  <a:cubicBezTo>
                    <a:pt x="473705" y="118134"/>
                    <a:pt x="471161" y="117801"/>
                    <a:pt x="467992" y="117801"/>
                  </a:cubicBezTo>
                  <a:close/>
                  <a:moveTo>
                    <a:pt x="529999" y="172052"/>
                  </a:moveTo>
                  <a:lnTo>
                    <a:pt x="503186" y="172052"/>
                  </a:lnTo>
                  <a:lnTo>
                    <a:pt x="503186" y="165546"/>
                  </a:lnTo>
                  <a:lnTo>
                    <a:pt x="510859" y="162669"/>
                  </a:lnTo>
                  <a:lnTo>
                    <a:pt x="510859" y="117717"/>
                  </a:lnTo>
                  <a:lnTo>
                    <a:pt x="503186" y="114757"/>
                  </a:lnTo>
                  <a:lnTo>
                    <a:pt x="503186" y="108252"/>
                  </a:lnTo>
                  <a:lnTo>
                    <a:pt x="529999" y="108252"/>
                  </a:lnTo>
                  <a:lnTo>
                    <a:pt x="529999" y="114757"/>
                  </a:lnTo>
                  <a:lnTo>
                    <a:pt x="522326" y="117717"/>
                  </a:lnTo>
                  <a:lnTo>
                    <a:pt x="522326" y="162669"/>
                  </a:lnTo>
                  <a:lnTo>
                    <a:pt x="529999" y="165546"/>
                  </a:lnTo>
                  <a:lnTo>
                    <a:pt x="529999" y="172052"/>
                  </a:lnTo>
                  <a:close/>
                  <a:moveTo>
                    <a:pt x="564359" y="172052"/>
                  </a:moveTo>
                  <a:lnTo>
                    <a:pt x="552933" y="172052"/>
                  </a:lnTo>
                  <a:lnTo>
                    <a:pt x="552933" y="117884"/>
                  </a:lnTo>
                  <a:lnTo>
                    <a:pt x="534627" y="117884"/>
                  </a:lnTo>
                  <a:lnTo>
                    <a:pt x="534627" y="108252"/>
                  </a:lnTo>
                  <a:lnTo>
                    <a:pt x="582707" y="108252"/>
                  </a:lnTo>
                  <a:lnTo>
                    <a:pt x="582707" y="117884"/>
                  </a:lnTo>
                  <a:lnTo>
                    <a:pt x="564401" y="117884"/>
                  </a:lnTo>
                  <a:lnTo>
                    <a:pt x="564401" y="172052"/>
                  </a:lnTo>
                  <a:close/>
                  <a:moveTo>
                    <a:pt x="611021" y="136399"/>
                  </a:moveTo>
                  <a:lnTo>
                    <a:pt x="625574" y="108252"/>
                  </a:lnTo>
                  <a:lnTo>
                    <a:pt x="637917" y="108252"/>
                  </a:lnTo>
                  <a:lnTo>
                    <a:pt x="616733" y="147199"/>
                  </a:lnTo>
                  <a:lnTo>
                    <a:pt x="616733" y="172052"/>
                  </a:lnTo>
                  <a:lnTo>
                    <a:pt x="605308" y="172052"/>
                  </a:lnTo>
                  <a:lnTo>
                    <a:pt x="605308" y="147657"/>
                  </a:lnTo>
                  <a:lnTo>
                    <a:pt x="584125" y="108252"/>
                  </a:lnTo>
                  <a:lnTo>
                    <a:pt x="596551" y="108252"/>
                  </a:lnTo>
                  <a:lnTo>
                    <a:pt x="611021" y="136399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51" name="Graphic 5">
            <a:extLst>
              <a:ext uri="{FF2B5EF4-FFF2-40B4-BE49-F238E27FC236}">
                <a16:creationId xmlns:a16="http://schemas.microsoft.com/office/drawing/2014/main" id="{B10B2BB4-5FC7-97A3-8972-2FD31DD4588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938454" y="5701618"/>
            <a:ext cx="1050606" cy="750451"/>
            <a:chOff x="4072477" y="1603514"/>
            <a:chExt cx="755175" cy="539422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06B5065-6B35-8422-8BEA-148350F12C2E}"/>
                </a:ext>
              </a:extLst>
            </p:cNvPr>
            <p:cNvSpPr/>
            <p:nvPr/>
          </p:nvSpPr>
          <p:spPr>
            <a:xfrm>
              <a:off x="4072477" y="1603514"/>
              <a:ext cx="755175" cy="539422"/>
            </a:xfrm>
            <a:custGeom>
              <a:avLst/>
              <a:gdLst>
                <a:gd name="connsiteX0" fmla="*/ 0 w 755175"/>
                <a:gd name="connsiteY0" fmla="*/ 0 h 539422"/>
                <a:gd name="connsiteX1" fmla="*/ 755175 w 755175"/>
                <a:gd name="connsiteY1" fmla="*/ 0 h 539422"/>
                <a:gd name="connsiteX2" fmla="*/ 755175 w 755175"/>
                <a:gd name="connsiteY2" fmla="*/ 539423 h 539422"/>
                <a:gd name="connsiteX3" fmla="*/ 0 w 755175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5175" h="539422">
                  <a:moveTo>
                    <a:pt x="0" y="0"/>
                  </a:moveTo>
                  <a:lnTo>
                    <a:pt x="755175" y="0"/>
                  </a:lnTo>
                  <a:lnTo>
                    <a:pt x="755175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B58ABE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58244CD-0803-85D2-D57B-B49A47F5A9DC}"/>
                </a:ext>
              </a:extLst>
            </p:cNvPr>
            <p:cNvSpPr/>
            <p:nvPr/>
          </p:nvSpPr>
          <p:spPr>
            <a:xfrm>
              <a:off x="4147494" y="1897954"/>
              <a:ext cx="583248" cy="174011"/>
            </a:xfrm>
            <a:custGeom>
              <a:avLst/>
              <a:gdLst>
                <a:gd name="connsiteX0" fmla="*/ 42533 w 583248"/>
                <a:gd name="connsiteY0" fmla="*/ 47662 h 174011"/>
                <a:gd name="connsiteX1" fmla="*/ 39740 w 583248"/>
                <a:gd name="connsiteY1" fmla="*/ 57462 h 174011"/>
                <a:gd name="connsiteX2" fmla="*/ 31650 w 583248"/>
                <a:gd name="connsiteY2" fmla="*/ 63842 h 174011"/>
                <a:gd name="connsiteX3" fmla="*/ 19140 w 583248"/>
                <a:gd name="connsiteY3" fmla="*/ 66093 h 174011"/>
                <a:gd name="connsiteX4" fmla="*/ 12385 w 583248"/>
                <a:gd name="connsiteY4" fmla="*/ 65635 h 174011"/>
                <a:gd name="connsiteX5" fmla="*/ 6380 w 583248"/>
                <a:gd name="connsiteY5" fmla="*/ 64467 h 174011"/>
                <a:gd name="connsiteX6" fmla="*/ 1168 w 583248"/>
                <a:gd name="connsiteY6" fmla="*/ 62507 h 174011"/>
                <a:gd name="connsiteX7" fmla="*/ 1168 w 583248"/>
                <a:gd name="connsiteY7" fmla="*/ 51707 h 174011"/>
                <a:gd name="connsiteX8" fmla="*/ 10050 w 583248"/>
                <a:gd name="connsiteY8" fmla="*/ 55043 h 174011"/>
                <a:gd name="connsiteX9" fmla="*/ 19932 w 583248"/>
                <a:gd name="connsiteY9" fmla="*/ 56503 h 174011"/>
                <a:gd name="connsiteX10" fmla="*/ 26229 w 583248"/>
                <a:gd name="connsiteY10" fmla="*/ 55502 h 174011"/>
                <a:gd name="connsiteX11" fmla="*/ 29899 w 583248"/>
                <a:gd name="connsiteY11" fmla="*/ 52625 h 174011"/>
                <a:gd name="connsiteX12" fmla="*/ 31066 w 583248"/>
                <a:gd name="connsiteY12" fmla="*/ 48330 h 174011"/>
                <a:gd name="connsiteX13" fmla="*/ 29523 w 583248"/>
                <a:gd name="connsiteY13" fmla="*/ 43743 h 174011"/>
                <a:gd name="connsiteX14" fmla="*/ 25020 w 583248"/>
                <a:gd name="connsiteY14" fmla="*/ 40240 h 174011"/>
                <a:gd name="connsiteX15" fmla="*/ 17639 w 583248"/>
                <a:gd name="connsiteY15" fmla="*/ 36821 h 174011"/>
                <a:gd name="connsiteX16" fmla="*/ 11801 w 583248"/>
                <a:gd name="connsiteY16" fmla="*/ 34027 h 174011"/>
                <a:gd name="connsiteX17" fmla="*/ 6755 w 583248"/>
                <a:gd name="connsiteY17" fmla="*/ 30149 h 174011"/>
                <a:gd name="connsiteX18" fmla="*/ 3169 w 583248"/>
                <a:gd name="connsiteY18" fmla="*/ 24853 h 174011"/>
                <a:gd name="connsiteX19" fmla="*/ 1835 w 583248"/>
                <a:gd name="connsiteY19" fmla="*/ 17680 h 174011"/>
                <a:gd name="connsiteX20" fmla="*/ 4462 w 583248"/>
                <a:gd name="connsiteY20" fmla="*/ 8256 h 174011"/>
                <a:gd name="connsiteX21" fmla="*/ 11926 w 583248"/>
                <a:gd name="connsiteY21" fmla="*/ 2252 h 174011"/>
                <a:gd name="connsiteX22" fmla="*/ 23143 w 583248"/>
                <a:gd name="connsiteY22" fmla="*/ 167 h 174011"/>
                <a:gd name="connsiteX23" fmla="*/ 32776 w 583248"/>
                <a:gd name="connsiteY23" fmla="*/ 1251 h 174011"/>
                <a:gd name="connsiteX24" fmla="*/ 41658 w 583248"/>
                <a:gd name="connsiteY24" fmla="*/ 4295 h 174011"/>
                <a:gd name="connsiteX25" fmla="*/ 37988 w 583248"/>
                <a:gd name="connsiteY25" fmla="*/ 13552 h 174011"/>
                <a:gd name="connsiteX26" fmla="*/ 30357 w 583248"/>
                <a:gd name="connsiteY26" fmla="*/ 10842 h 174011"/>
                <a:gd name="connsiteX27" fmla="*/ 22810 w 583248"/>
                <a:gd name="connsiteY27" fmla="*/ 9841 h 174011"/>
                <a:gd name="connsiteX28" fmla="*/ 17597 w 583248"/>
                <a:gd name="connsiteY28" fmla="*/ 10842 h 174011"/>
                <a:gd name="connsiteX29" fmla="*/ 14345 w 583248"/>
                <a:gd name="connsiteY29" fmla="*/ 13469 h 174011"/>
                <a:gd name="connsiteX30" fmla="*/ 13260 w 583248"/>
                <a:gd name="connsiteY30" fmla="*/ 17430 h 174011"/>
                <a:gd name="connsiteX31" fmla="*/ 14595 w 583248"/>
                <a:gd name="connsiteY31" fmla="*/ 21850 h 174011"/>
                <a:gd name="connsiteX32" fmla="*/ 18723 w 583248"/>
                <a:gd name="connsiteY32" fmla="*/ 25270 h 174011"/>
                <a:gd name="connsiteX33" fmla="*/ 26104 w 583248"/>
                <a:gd name="connsiteY33" fmla="*/ 28773 h 174011"/>
                <a:gd name="connsiteX34" fmla="*/ 34902 w 583248"/>
                <a:gd name="connsiteY34" fmla="*/ 33443 h 174011"/>
                <a:gd name="connsiteX35" fmla="*/ 40490 w 583248"/>
                <a:gd name="connsiteY35" fmla="*/ 39281 h 174011"/>
                <a:gd name="connsiteX36" fmla="*/ 42450 w 583248"/>
                <a:gd name="connsiteY36" fmla="*/ 47746 h 174011"/>
                <a:gd name="connsiteX37" fmla="*/ 82023 w 583248"/>
                <a:gd name="connsiteY37" fmla="*/ 9799 h 174011"/>
                <a:gd name="connsiteX38" fmla="*/ 74183 w 583248"/>
                <a:gd name="connsiteY38" fmla="*/ 11426 h 174011"/>
                <a:gd name="connsiteX39" fmla="*/ 68345 w 583248"/>
                <a:gd name="connsiteY39" fmla="*/ 16096 h 174011"/>
                <a:gd name="connsiteX40" fmla="*/ 64759 w 583248"/>
                <a:gd name="connsiteY40" fmla="*/ 23477 h 174011"/>
                <a:gd name="connsiteX41" fmla="*/ 63592 w 583248"/>
                <a:gd name="connsiteY41" fmla="*/ 33193 h 174011"/>
                <a:gd name="connsiteX42" fmla="*/ 65552 w 583248"/>
                <a:gd name="connsiteY42" fmla="*/ 45702 h 174011"/>
                <a:gd name="connsiteX43" fmla="*/ 71556 w 583248"/>
                <a:gd name="connsiteY43" fmla="*/ 53625 h 174011"/>
                <a:gd name="connsiteX44" fmla="*/ 81898 w 583248"/>
                <a:gd name="connsiteY44" fmla="*/ 56419 h 174011"/>
                <a:gd name="connsiteX45" fmla="*/ 89821 w 583248"/>
                <a:gd name="connsiteY45" fmla="*/ 55627 h 174011"/>
                <a:gd name="connsiteX46" fmla="*/ 97910 w 583248"/>
                <a:gd name="connsiteY46" fmla="*/ 53292 h 174011"/>
                <a:gd name="connsiteX47" fmla="*/ 97910 w 583248"/>
                <a:gd name="connsiteY47" fmla="*/ 63091 h 174011"/>
                <a:gd name="connsiteX48" fmla="*/ 89904 w 583248"/>
                <a:gd name="connsiteY48" fmla="*/ 65426 h 174011"/>
                <a:gd name="connsiteX49" fmla="*/ 80730 w 583248"/>
                <a:gd name="connsiteY49" fmla="*/ 66135 h 174011"/>
                <a:gd name="connsiteX50" fmla="*/ 64384 w 583248"/>
                <a:gd name="connsiteY50" fmla="*/ 62090 h 174011"/>
                <a:gd name="connsiteX51" fmla="*/ 54751 w 583248"/>
                <a:gd name="connsiteY51" fmla="*/ 50581 h 174011"/>
                <a:gd name="connsiteX52" fmla="*/ 51624 w 583248"/>
                <a:gd name="connsiteY52" fmla="*/ 33151 h 174011"/>
                <a:gd name="connsiteX53" fmla="*/ 53584 w 583248"/>
                <a:gd name="connsiteY53" fmla="*/ 19849 h 174011"/>
                <a:gd name="connsiteX54" fmla="*/ 59422 w 583248"/>
                <a:gd name="connsiteY54" fmla="*/ 9424 h 174011"/>
                <a:gd name="connsiteX55" fmla="*/ 68971 w 583248"/>
                <a:gd name="connsiteY55" fmla="*/ 2585 h 174011"/>
                <a:gd name="connsiteX56" fmla="*/ 82023 w 583248"/>
                <a:gd name="connsiteY56" fmla="*/ 167 h 174011"/>
                <a:gd name="connsiteX57" fmla="*/ 91572 w 583248"/>
                <a:gd name="connsiteY57" fmla="*/ 1334 h 174011"/>
                <a:gd name="connsiteX58" fmla="*/ 100454 w 583248"/>
                <a:gd name="connsiteY58" fmla="*/ 4378 h 174011"/>
                <a:gd name="connsiteX59" fmla="*/ 96492 w 583248"/>
                <a:gd name="connsiteY59" fmla="*/ 13802 h 174011"/>
                <a:gd name="connsiteX60" fmla="*/ 89403 w 583248"/>
                <a:gd name="connsiteY60" fmla="*/ 11092 h 174011"/>
                <a:gd name="connsiteX61" fmla="*/ 82023 w 583248"/>
                <a:gd name="connsiteY61" fmla="*/ 9841 h 174011"/>
                <a:gd name="connsiteX62" fmla="*/ 151369 w 583248"/>
                <a:gd name="connsiteY62" fmla="*/ 65176 h 174011"/>
                <a:gd name="connsiteX63" fmla="*/ 145531 w 583248"/>
                <a:gd name="connsiteY63" fmla="*/ 48204 h 174011"/>
                <a:gd name="connsiteX64" fmla="*/ 121345 w 583248"/>
                <a:gd name="connsiteY64" fmla="*/ 48204 h 174011"/>
                <a:gd name="connsiteX65" fmla="*/ 115591 w 583248"/>
                <a:gd name="connsiteY65" fmla="*/ 65176 h 174011"/>
                <a:gd name="connsiteX66" fmla="*/ 103373 w 583248"/>
                <a:gd name="connsiteY66" fmla="*/ 65176 h 174011"/>
                <a:gd name="connsiteX67" fmla="*/ 126933 w 583248"/>
                <a:gd name="connsiteY67" fmla="*/ 709 h 174011"/>
                <a:gd name="connsiteX68" fmla="*/ 140068 w 583248"/>
                <a:gd name="connsiteY68" fmla="*/ 709 h 174011"/>
                <a:gd name="connsiteX69" fmla="*/ 163628 w 583248"/>
                <a:gd name="connsiteY69" fmla="*/ 65176 h 174011"/>
                <a:gd name="connsiteX70" fmla="*/ 151410 w 583248"/>
                <a:gd name="connsiteY70" fmla="*/ 65176 h 174011"/>
                <a:gd name="connsiteX71" fmla="*/ 136983 w 583248"/>
                <a:gd name="connsiteY71" fmla="*/ 21767 h 174011"/>
                <a:gd name="connsiteX72" fmla="*/ 135898 w 583248"/>
                <a:gd name="connsiteY72" fmla="*/ 18348 h 174011"/>
                <a:gd name="connsiteX73" fmla="*/ 134480 w 583248"/>
                <a:gd name="connsiteY73" fmla="*/ 13928 h 174011"/>
                <a:gd name="connsiteX74" fmla="*/ 133480 w 583248"/>
                <a:gd name="connsiteY74" fmla="*/ 10050 h 174011"/>
                <a:gd name="connsiteX75" fmla="*/ 132312 w 583248"/>
                <a:gd name="connsiteY75" fmla="*/ 14178 h 174011"/>
                <a:gd name="connsiteX76" fmla="*/ 131061 w 583248"/>
                <a:gd name="connsiteY76" fmla="*/ 18598 h 174011"/>
                <a:gd name="connsiteX77" fmla="*/ 130144 w 583248"/>
                <a:gd name="connsiteY77" fmla="*/ 21725 h 174011"/>
                <a:gd name="connsiteX78" fmla="*/ 124473 w 583248"/>
                <a:gd name="connsiteY78" fmla="*/ 38280 h 174011"/>
                <a:gd name="connsiteX79" fmla="*/ 142528 w 583248"/>
                <a:gd name="connsiteY79" fmla="*/ 38280 h 174011"/>
                <a:gd name="connsiteX80" fmla="*/ 136941 w 583248"/>
                <a:gd name="connsiteY80" fmla="*/ 21725 h 174011"/>
                <a:gd name="connsiteX81" fmla="*/ 172052 w 583248"/>
                <a:gd name="connsiteY81" fmla="*/ 65176 h 174011"/>
                <a:gd name="connsiteX82" fmla="*/ 172052 w 583248"/>
                <a:gd name="connsiteY82" fmla="*/ 1001 h 174011"/>
                <a:gd name="connsiteX83" fmla="*/ 183561 w 583248"/>
                <a:gd name="connsiteY83" fmla="*/ 1001 h 174011"/>
                <a:gd name="connsiteX84" fmla="*/ 183561 w 583248"/>
                <a:gd name="connsiteY84" fmla="*/ 55502 h 174011"/>
                <a:gd name="connsiteX85" fmla="*/ 210332 w 583248"/>
                <a:gd name="connsiteY85" fmla="*/ 55502 h 174011"/>
                <a:gd name="connsiteX86" fmla="*/ 210332 w 583248"/>
                <a:gd name="connsiteY86" fmla="*/ 65218 h 174011"/>
                <a:gd name="connsiteX87" fmla="*/ 172052 w 583248"/>
                <a:gd name="connsiteY87" fmla="*/ 65218 h 174011"/>
                <a:gd name="connsiteX88" fmla="*/ 243274 w 583248"/>
                <a:gd name="connsiteY88" fmla="*/ 65176 h 174011"/>
                <a:gd name="connsiteX89" fmla="*/ 216295 w 583248"/>
                <a:gd name="connsiteY89" fmla="*/ 65176 h 174011"/>
                <a:gd name="connsiteX90" fmla="*/ 216295 w 583248"/>
                <a:gd name="connsiteY90" fmla="*/ 58629 h 174011"/>
                <a:gd name="connsiteX91" fmla="*/ 224009 w 583248"/>
                <a:gd name="connsiteY91" fmla="*/ 55752 h 174011"/>
                <a:gd name="connsiteX92" fmla="*/ 224009 w 583248"/>
                <a:gd name="connsiteY92" fmla="*/ 10550 h 174011"/>
                <a:gd name="connsiteX93" fmla="*/ 216295 w 583248"/>
                <a:gd name="connsiteY93" fmla="*/ 7589 h 174011"/>
                <a:gd name="connsiteX94" fmla="*/ 216295 w 583248"/>
                <a:gd name="connsiteY94" fmla="*/ 1042 h 174011"/>
                <a:gd name="connsiteX95" fmla="*/ 243274 w 583248"/>
                <a:gd name="connsiteY95" fmla="*/ 1042 h 174011"/>
                <a:gd name="connsiteX96" fmla="*/ 243274 w 583248"/>
                <a:gd name="connsiteY96" fmla="*/ 7589 h 174011"/>
                <a:gd name="connsiteX97" fmla="*/ 235560 w 583248"/>
                <a:gd name="connsiteY97" fmla="*/ 10550 h 174011"/>
                <a:gd name="connsiteX98" fmla="*/ 235560 w 583248"/>
                <a:gd name="connsiteY98" fmla="*/ 55752 h 174011"/>
                <a:gd name="connsiteX99" fmla="*/ 243274 w 583248"/>
                <a:gd name="connsiteY99" fmla="*/ 58629 h 174011"/>
                <a:gd name="connsiteX100" fmla="*/ 243274 w 583248"/>
                <a:gd name="connsiteY100" fmla="*/ 65176 h 174011"/>
                <a:gd name="connsiteX101" fmla="*/ 309326 w 583248"/>
                <a:gd name="connsiteY101" fmla="*/ 65176 h 174011"/>
                <a:gd name="connsiteX102" fmla="*/ 295023 w 583248"/>
                <a:gd name="connsiteY102" fmla="*/ 65176 h 174011"/>
                <a:gd name="connsiteX103" fmla="*/ 264624 w 583248"/>
                <a:gd name="connsiteY103" fmla="*/ 14845 h 174011"/>
                <a:gd name="connsiteX104" fmla="*/ 264249 w 583248"/>
                <a:gd name="connsiteY104" fmla="*/ 14845 h 174011"/>
                <a:gd name="connsiteX105" fmla="*/ 264416 w 583248"/>
                <a:gd name="connsiteY105" fmla="*/ 19057 h 174011"/>
                <a:gd name="connsiteX106" fmla="*/ 264666 w 583248"/>
                <a:gd name="connsiteY106" fmla="*/ 23560 h 174011"/>
                <a:gd name="connsiteX107" fmla="*/ 264833 w 583248"/>
                <a:gd name="connsiteY107" fmla="*/ 28147 h 174011"/>
                <a:gd name="connsiteX108" fmla="*/ 265000 w 583248"/>
                <a:gd name="connsiteY108" fmla="*/ 32817 h 174011"/>
                <a:gd name="connsiteX109" fmla="*/ 265000 w 583248"/>
                <a:gd name="connsiteY109" fmla="*/ 65176 h 174011"/>
                <a:gd name="connsiteX110" fmla="*/ 254658 w 583248"/>
                <a:gd name="connsiteY110" fmla="*/ 65176 h 174011"/>
                <a:gd name="connsiteX111" fmla="*/ 254658 w 583248"/>
                <a:gd name="connsiteY111" fmla="*/ 1001 h 174011"/>
                <a:gd name="connsiteX112" fmla="*/ 268878 w 583248"/>
                <a:gd name="connsiteY112" fmla="*/ 1001 h 174011"/>
                <a:gd name="connsiteX113" fmla="*/ 299193 w 583248"/>
                <a:gd name="connsiteY113" fmla="*/ 50998 h 174011"/>
                <a:gd name="connsiteX114" fmla="*/ 299443 w 583248"/>
                <a:gd name="connsiteY114" fmla="*/ 50998 h 174011"/>
                <a:gd name="connsiteX115" fmla="*/ 299276 w 583248"/>
                <a:gd name="connsiteY115" fmla="*/ 47120 h 174011"/>
                <a:gd name="connsiteX116" fmla="*/ 299110 w 583248"/>
                <a:gd name="connsiteY116" fmla="*/ 42700 h 174011"/>
                <a:gd name="connsiteX117" fmla="*/ 299026 w 583248"/>
                <a:gd name="connsiteY117" fmla="*/ 38113 h 174011"/>
                <a:gd name="connsiteX118" fmla="*/ 298859 w 583248"/>
                <a:gd name="connsiteY118" fmla="*/ 33610 h 174011"/>
                <a:gd name="connsiteX119" fmla="*/ 298859 w 583248"/>
                <a:gd name="connsiteY119" fmla="*/ 959 h 174011"/>
                <a:gd name="connsiteX120" fmla="*/ 309284 w 583248"/>
                <a:gd name="connsiteY120" fmla="*/ 959 h 174011"/>
                <a:gd name="connsiteX121" fmla="*/ 309284 w 583248"/>
                <a:gd name="connsiteY121" fmla="*/ 65134 h 174011"/>
                <a:gd name="connsiteX122" fmla="*/ 351692 w 583248"/>
                <a:gd name="connsiteY122" fmla="*/ 29940 h 174011"/>
                <a:gd name="connsiteX123" fmla="*/ 375962 w 583248"/>
                <a:gd name="connsiteY123" fmla="*/ 29940 h 174011"/>
                <a:gd name="connsiteX124" fmla="*/ 375962 w 583248"/>
                <a:gd name="connsiteY124" fmla="*/ 62591 h 174011"/>
                <a:gd name="connsiteX125" fmla="*/ 365453 w 583248"/>
                <a:gd name="connsiteY125" fmla="*/ 65218 h 174011"/>
                <a:gd name="connsiteX126" fmla="*/ 353235 w 583248"/>
                <a:gd name="connsiteY126" fmla="*/ 66135 h 174011"/>
                <a:gd name="connsiteX127" fmla="*/ 336764 w 583248"/>
                <a:gd name="connsiteY127" fmla="*/ 62257 h 174011"/>
                <a:gd name="connsiteX128" fmla="*/ 326506 w 583248"/>
                <a:gd name="connsiteY128" fmla="*/ 51040 h 174011"/>
                <a:gd name="connsiteX129" fmla="*/ 323003 w 583248"/>
                <a:gd name="connsiteY129" fmla="*/ 33068 h 174011"/>
                <a:gd name="connsiteX130" fmla="*/ 326965 w 583248"/>
                <a:gd name="connsiteY130" fmla="*/ 15637 h 174011"/>
                <a:gd name="connsiteX131" fmla="*/ 338307 w 583248"/>
                <a:gd name="connsiteY131" fmla="*/ 4212 h 174011"/>
                <a:gd name="connsiteX132" fmla="*/ 356488 w 583248"/>
                <a:gd name="connsiteY132" fmla="*/ 167 h 174011"/>
                <a:gd name="connsiteX133" fmla="*/ 366537 w 583248"/>
                <a:gd name="connsiteY133" fmla="*/ 1251 h 174011"/>
                <a:gd name="connsiteX134" fmla="*/ 375544 w 583248"/>
                <a:gd name="connsiteY134" fmla="*/ 4045 h 174011"/>
                <a:gd name="connsiteX135" fmla="*/ 371583 w 583248"/>
                <a:gd name="connsiteY135" fmla="*/ 13469 h 174011"/>
                <a:gd name="connsiteX136" fmla="*/ 364494 w 583248"/>
                <a:gd name="connsiteY136" fmla="*/ 10967 h 174011"/>
                <a:gd name="connsiteX137" fmla="*/ 356238 w 583248"/>
                <a:gd name="connsiteY137" fmla="*/ 9883 h 174011"/>
                <a:gd name="connsiteX138" fmla="*/ 344895 w 583248"/>
                <a:gd name="connsiteY138" fmla="*/ 12760 h 174011"/>
                <a:gd name="connsiteX139" fmla="*/ 337515 w 583248"/>
                <a:gd name="connsiteY139" fmla="*/ 20933 h 174011"/>
                <a:gd name="connsiteX140" fmla="*/ 335013 w 583248"/>
                <a:gd name="connsiteY140" fmla="*/ 33234 h 174011"/>
                <a:gd name="connsiteX141" fmla="*/ 336972 w 583248"/>
                <a:gd name="connsiteY141" fmla="*/ 45369 h 174011"/>
                <a:gd name="connsiteX142" fmla="*/ 343269 w 583248"/>
                <a:gd name="connsiteY142" fmla="*/ 53542 h 174011"/>
                <a:gd name="connsiteX143" fmla="*/ 354486 w 583248"/>
                <a:gd name="connsiteY143" fmla="*/ 56419 h 174011"/>
                <a:gd name="connsiteX144" fmla="*/ 358531 w 583248"/>
                <a:gd name="connsiteY144" fmla="*/ 56252 h 174011"/>
                <a:gd name="connsiteX145" fmla="*/ 361784 w 583248"/>
                <a:gd name="connsiteY145" fmla="*/ 55794 h 174011"/>
                <a:gd name="connsiteX146" fmla="*/ 364661 w 583248"/>
                <a:gd name="connsiteY146" fmla="*/ 55252 h 174011"/>
                <a:gd name="connsiteX147" fmla="*/ 364661 w 583248"/>
                <a:gd name="connsiteY147" fmla="*/ 39781 h 174011"/>
                <a:gd name="connsiteX148" fmla="*/ 351734 w 583248"/>
                <a:gd name="connsiteY148" fmla="*/ 39781 h 174011"/>
                <a:gd name="connsiteX149" fmla="*/ 351734 w 583248"/>
                <a:gd name="connsiteY149" fmla="*/ 29982 h 174011"/>
                <a:gd name="connsiteX150" fmla="*/ 425917 w 583248"/>
                <a:gd name="connsiteY150" fmla="*/ 65176 h 174011"/>
                <a:gd name="connsiteX151" fmla="*/ 414575 w 583248"/>
                <a:gd name="connsiteY151" fmla="*/ 65176 h 174011"/>
                <a:gd name="connsiteX152" fmla="*/ 414575 w 583248"/>
                <a:gd name="connsiteY152" fmla="*/ 1001 h 174011"/>
                <a:gd name="connsiteX153" fmla="*/ 450979 w 583248"/>
                <a:gd name="connsiteY153" fmla="*/ 1001 h 174011"/>
                <a:gd name="connsiteX154" fmla="*/ 450979 w 583248"/>
                <a:gd name="connsiteY154" fmla="*/ 10633 h 174011"/>
                <a:gd name="connsiteX155" fmla="*/ 425876 w 583248"/>
                <a:gd name="connsiteY155" fmla="*/ 10633 h 174011"/>
                <a:gd name="connsiteX156" fmla="*/ 425876 w 583248"/>
                <a:gd name="connsiteY156" fmla="*/ 29523 h 174011"/>
                <a:gd name="connsiteX157" fmla="*/ 449269 w 583248"/>
                <a:gd name="connsiteY157" fmla="*/ 29523 h 174011"/>
                <a:gd name="connsiteX158" fmla="*/ 449269 w 583248"/>
                <a:gd name="connsiteY158" fmla="*/ 39156 h 174011"/>
                <a:gd name="connsiteX159" fmla="*/ 425876 w 583248"/>
                <a:gd name="connsiteY159" fmla="*/ 39156 h 174011"/>
                <a:gd name="connsiteX160" fmla="*/ 425876 w 583248"/>
                <a:gd name="connsiteY160" fmla="*/ 65218 h 174011"/>
                <a:gd name="connsiteX161" fmla="*/ 520366 w 583248"/>
                <a:gd name="connsiteY161" fmla="*/ 32984 h 174011"/>
                <a:gd name="connsiteX162" fmla="*/ 518490 w 583248"/>
                <a:gd name="connsiteY162" fmla="*/ 46578 h 174011"/>
                <a:gd name="connsiteX163" fmla="*/ 512902 w 583248"/>
                <a:gd name="connsiteY163" fmla="*/ 57003 h 174011"/>
                <a:gd name="connsiteX164" fmla="*/ 503478 w 583248"/>
                <a:gd name="connsiteY164" fmla="*/ 63758 h 174011"/>
                <a:gd name="connsiteX165" fmla="*/ 490176 w 583248"/>
                <a:gd name="connsiteY165" fmla="*/ 66093 h 174011"/>
                <a:gd name="connsiteX166" fmla="*/ 476707 w 583248"/>
                <a:gd name="connsiteY166" fmla="*/ 63758 h 174011"/>
                <a:gd name="connsiteX167" fmla="*/ 467366 w 583248"/>
                <a:gd name="connsiteY167" fmla="*/ 57003 h 174011"/>
                <a:gd name="connsiteX168" fmla="*/ 461779 w 583248"/>
                <a:gd name="connsiteY168" fmla="*/ 46495 h 174011"/>
                <a:gd name="connsiteX169" fmla="*/ 459986 w 583248"/>
                <a:gd name="connsiteY169" fmla="*/ 32901 h 174011"/>
                <a:gd name="connsiteX170" fmla="*/ 463238 w 583248"/>
                <a:gd name="connsiteY170" fmla="*/ 15554 h 174011"/>
                <a:gd name="connsiteX171" fmla="*/ 473204 w 583248"/>
                <a:gd name="connsiteY171" fmla="*/ 4128 h 174011"/>
                <a:gd name="connsiteX172" fmla="*/ 490301 w 583248"/>
                <a:gd name="connsiteY172" fmla="*/ 0 h 174011"/>
                <a:gd name="connsiteX173" fmla="*/ 507106 w 583248"/>
                <a:gd name="connsiteY173" fmla="*/ 4128 h 174011"/>
                <a:gd name="connsiteX174" fmla="*/ 517072 w 583248"/>
                <a:gd name="connsiteY174" fmla="*/ 15637 h 174011"/>
                <a:gd name="connsiteX175" fmla="*/ 520408 w 583248"/>
                <a:gd name="connsiteY175" fmla="*/ 32984 h 174011"/>
                <a:gd name="connsiteX176" fmla="*/ 472120 w 583248"/>
                <a:gd name="connsiteY176" fmla="*/ 32984 h 174011"/>
                <a:gd name="connsiteX177" fmla="*/ 473997 w 583248"/>
                <a:gd name="connsiteY177" fmla="*/ 45494 h 174011"/>
                <a:gd name="connsiteX178" fmla="*/ 479918 w 583248"/>
                <a:gd name="connsiteY178" fmla="*/ 53500 h 174011"/>
                <a:gd name="connsiteX179" fmla="*/ 490176 w 583248"/>
                <a:gd name="connsiteY179" fmla="*/ 56294 h 174011"/>
                <a:gd name="connsiteX180" fmla="*/ 500517 w 583248"/>
                <a:gd name="connsiteY180" fmla="*/ 53500 h 174011"/>
                <a:gd name="connsiteX181" fmla="*/ 506355 w 583248"/>
                <a:gd name="connsiteY181" fmla="*/ 45494 h 174011"/>
                <a:gd name="connsiteX182" fmla="*/ 508232 w 583248"/>
                <a:gd name="connsiteY182" fmla="*/ 32984 h 174011"/>
                <a:gd name="connsiteX183" fmla="*/ 504020 w 583248"/>
                <a:gd name="connsiteY183" fmla="*/ 15887 h 174011"/>
                <a:gd name="connsiteX184" fmla="*/ 490259 w 583248"/>
                <a:gd name="connsiteY184" fmla="*/ 9674 h 174011"/>
                <a:gd name="connsiteX185" fmla="*/ 479918 w 583248"/>
                <a:gd name="connsiteY185" fmla="*/ 12468 h 174011"/>
                <a:gd name="connsiteX186" fmla="*/ 473997 w 583248"/>
                <a:gd name="connsiteY186" fmla="*/ 20474 h 174011"/>
                <a:gd name="connsiteX187" fmla="*/ 472120 w 583248"/>
                <a:gd name="connsiteY187" fmla="*/ 32984 h 174011"/>
                <a:gd name="connsiteX188" fmla="*/ 552308 w 583248"/>
                <a:gd name="connsiteY188" fmla="*/ 1001 h 174011"/>
                <a:gd name="connsiteX189" fmla="*/ 566236 w 583248"/>
                <a:gd name="connsiteY189" fmla="*/ 3086 h 174011"/>
                <a:gd name="connsiteX190" fmla="*/ 574409 w 583248"/>
                <a:gd name="connsiteY190" fmla="*/ 9382 h 174011"/>
                <a:gd name="connsiteX191" fmla="*/ 577119 w 583248"/>
                <a:gd name="connsiteY191" fmla="*/ 19891 h 174011"/>
                <a:gd name="connsiteX192" fmla="*/ 575326 w 583248"/>
                <a:gd name="connsiteY192" fmla="*/ 27897 h 174011"/>
                <a:gd name="connsiteX193" fmla="*/ 570823 w 583248"/>
                <a:gd name="connsiteY193" fmla="*/ 33485 h 174011"/>
                <a:gd name="connsiteX194" fmla="*/ 564818 w 583248"/>
                <a:gd name="connsiteY194" fmla="*/ 36987 h 174011"/>
                <a:gd name="connsiteX195" fmla="*/ 583249 w 583248"/>
                <a:gd name="connsiteY195" fmla="*/ 65218 h 174011"/>
                <a:gd name="connsiteX196" fmla="*/ 570322 w 583248"/>
                <a:gd name="connsiteY196" fmla="*/ 65218 h 174011"/>
                <a:gd name="connsiteX197" fmla="*/ 554935 w 583248"/>
                <a:gd name="connsiteY197" fmla="*/ 39865 h 174011"/>
                <a:gd name="connsiteX198" fmla="*/ 545594 w 583248"/>
                <a:gd name="connsiteY198" fmla="*/ 39865 h 174011"/>
                <a:gd name="connsiteX199" fmla="*/ 545594 w 583248"/>
                <a:gd name="connsiteY199" fmla="*/ 65218 h 174011"/>
                <a:gd name="connsiteX200" fmla="*/ 534085 w 583248"/>
                <a:gd name="connsiteY200" fmla="*/ 65218 h 174011"/>
                <a:gd name="connsiteX201" fmla="*/ 534085 w 583248"/>
                <a:gd name="connsiteY201" fmla="*/ 1042 h 174011"/>
                <a:gd name="connsiteX202" fmla="*/ 552350 w 583248"/>
                <a:gd name="connsiteY202" fmla="*/ 1042 h 174011"/>
                <a:gd name="connsiteX203" fmla="*/ 551557 w 583248"/>
                <a:gd name="connsiteY203" fmla="*/ 10633 h 174011"/>
                <a:gd name="connsiteX204" fmla="*/ 545553 w 583248"/>
                <a:gd name="connsiteY204" fmla="*/ 10633 h 174011"/>
                <a:gd name="connsiteX205" fmla="*/ 545553 w 583248"/>
                <a:gd name="connsiteY205" fmla="*/ 30399 h 174011"/>
                <a:gd name="connsiteX206" fmla="*/ 551933 w 583248"/>
                <a:gd name="connsiteY206" fmla="*/ 30399 h 174011"/>
                <a:gd name="connsiteX207" fmla="*/ 559647 w 583248"/>
                <a:gd name="connsiteY207" fmla="*/ 29231 h 174011"/>
                <a:gd name="connsiteX208" fmla="*/ 563942 w 583248"/>
                <a:gd name="connsiteY208" fmla="*/ 25812 h 174011"/>
                <a:gd name="connsiteX209" fmla="*/ 565402 w 583248"/>
                <a:gd name="connsiteY209" fmla="*/ 20224 h 174011"/>
                <a:gd name="connsiteX210" fmla="*/ 563859 w 583248"/>
                <a:gd name="connsiteY210" fmla="*/ 14636 h 174011"/>
                <a:gd name="connsiteX211" fmla="*/ 559272 w 583248"/>
                <a:gd name="connsiteY211" fmla="*/ 11592 h 174011"/>
                <a:gd name="connsiteX212" fmla="*/ 551557 w 583248"/>
                <a:gd name="connsiteY212" fmla="*/ 10592 h 174011"/>
                <a:gd name="connsiteX213" fmla="*/ 26980 w 583248"/>
                <a:gd name="connsiteY213" fmla="*/ 173052 h 174011"/>
                <a:gd name="connsiteX214" fmla="*/ 0 w 583248"/>
                <a:gd name="connsiteY214" fmla="*/ 173052 h 174011"/>
                <a:gd name="connsiteX215" fmla="*/ 0 w 583248"/>
                <a:gd name="connsiteY215" fmla="*/ 166506 h 174011"/>
                <a:gd name="connsiteX216" fmla="*/ 7715 w 583248"/>
                <a:gd name="connsiteY216" fmla="*/ 163628 h 174011"/>
                <a:gd name="connsiteX217" fmla="*/ 7715 w 583248"/>
                <a:gd name="connsiteY217" fmla="*/ 118426 h 174011"/>
                <a:gd name="connsiteX218" fmla="*/ 0 w 583248"/>
                <a:gd name="connsiteY218" fmla="*/ 115466 h 174011"/>
                <a:gd name="connsiteX219" fmla="*/ 0 w 583248"/>
                <a:gd name="connsiteY219" fmla="*/ 108919 h 174011"/>
                <a:gd name="connsiteX220" fmla="*/ 26980 w 583248"/>
                <a:gd name="connsiteY220" fmla="*/ 108919 h 174011"/>
                <a:gd name="connsiteX221" fmla="*/ 26980 w 583248"/>
                <a:gd name="connsiteY221" fmla="*/ 115466 h 174011"/>
                <a:gd name="connsiteX222" fmla="*/ 19265 w 583248"/>
                <a:gd name="connsiteY222" fmla="*/ 118426 h 174011"/>
                <a:gd name="connsiteX223" fmla="*/ 19265 w 583248"/>
                <a:gd name="connsiteY223" fmla="*/ 163628 h 174011"/>
                <a:gd name="connsiteX224" fmla="*/ 26980 w 583248"/>
                <a:gd name="connsiteY224" fmla="*/ 166506 h 174011"/>
                <a:gd name="connsiteX225" fmla="*/ 26980 w 583248"/>
                <a:gd name="connsiteY225" fmla="*/ 173052 h 174011"/>
                <a:gd name="connsiteX226" fmla="*/ 66094 w 583248"/>
                <a:gd name="connsiteY226" fmla="*/ 173052 h 174011"/>
                <a:gd name="connsiteX227" fmla="*/ 48455 w 583248"/>
                <a:gd name="connsiteY227" fmla="*/ 120469 h 174011"/>
                <a:gd name="connsiteX228" fmla="*/ 48079 w 583248"/>
                <a:gd name="connsiteY228" fmla="*/ 120469 h 174011"/>
                <a:gd name="connsiteX229" fmla="*/ 48330 w 583248"/>
                <a:gd name="connsiteY229" fmla="*/ 125598 h 174011"/>
                <a:gd name="connsiteX230" fmla="*/ 48580 w 583248"/>
                <a:gd name="connsiteY230" fmla="*/ 132687 h 174011"/>
                <a:gd name="connsiteX231" fmla="*/ 48747 w 583248"/>
                <a:gd name="connsiteY231" fmla="*/ 139776 h 174011"/>
                <a:gd name="connsiteX232" fmla="*/ 48747 w 583248"/>
                <a:gd name="connsiteY232" fmla="*/ 173052 h 174011"/>
                <a:gd name="connsiteX233" fmla="*/ 38405 w 583248"/>
                <a:gd name="connsiteY233" fmla="*/ 173052 h 174011"/>
                <a:gd name="connsiteX234" fmla="*/ 38405 w 583248"/>
                <a:gd name="connsiteY234" fmla="*/ 108877 h 174011"/>
                <a:gd name="connsiteX235" fmla="*/ 54418 w 583248"/>
                <a:gd name="connsiteY235" fmla="*/ 108877 h 174011"/>
                <a:gd name="connsiteX236" fmla="*/ 71306 w 583248"/>
                <a:gd name="connsiteY236" fmla="*/ 159292 h 174011"/>
                <a:gd name="connsiteX237" fmla="*/ 71681 w 583248"/>
                <a:gd name="connsiteY237" fmla="*/ 159292 h 174011"/>
                <a:gd name="connsiteX238" fmla="*/ 89320 w 583248"/>
                <a:gd name="connsiteY238" fmla="*/ 108877 h 174011"/>
                <a:gd name="connsiteX239" fmla="*/ 105333 w 583248"/>
                <a:gd name="connsiteY239" fmla="*/ 108877 h 174011"/>
                <a:gd name="connsiteX240" fmla="*/ 105333 w 583248"/>
                <a:gd name="connsiteY240" fmla="*/ 173052 h 174011"/>
                <a:gd name="connsiteX241" fmla="*/ 94366 w 583248"/>
                <a:gd name="connsiteY241" fmla="*/ 173052 h 174011"/>
                <a:gd name="connsiteX242" fmla="*/ 94366 w 583248"/>
                <a:gd name="connsiteY242" fmla="*/ 139234 h 174011"/>
                <a:gd name="connsiteX243" fmla="*/ 94449 w 583248"/>
                <a:gd name="connsiteY243" fmla="*/ 132562 h 174011"/>
                <a:gd name="connsiteX244" fmla="*/ 94699 w 583248"/>
                <a:gd name="connsiteY244" fmla="*/ 125640 h 174011"/>
                <a:gd name="connsiteX245" fmla="*/ 94950 w 583248"/>
                <a:gd name="connsiteY245" fmla="*/ 120511 h 174011"/>
                <a:gd name="connsiteX246" fmla="*/ 94574 w 583248"/>
                <a:gd name="connsiteY246" fmla="*/ 120511 h 174011"/>
                <a:gd name="connsiteX247" fmla="*/ 76227 w 583248"/>
                <a:gd name="connsiteY247" fmla="*/ 173011 h 174011"/>
                <a:gd name="connsiteX248" fmla="*/ 65968 w 583248"/>
                <a:gd name="connsiteY248" fmla="*/ 173011 h 174011"/>
                <a:gd name="connsiteX249" fmla="*/ 141194 w 583248"/>
                <a:gd name="connsiteY249" fmla="*/ 108877 h 174011"/>
                <a:gd name="connsiteX250" fmla="*/ 159333 w 583248"/>
                <a:gd name="connsiteY250" fmla="*/ 114089 h 174011"/>
                <a:gd name="connsiteX251" fmla="*/ 165088 w 583248"/>
                <a:gd name="connsiteY251" fmla="*/ 128476 h 174011"/>
                <a:gd name="connsiteX252" fmla="*/ 163837 w 583248"/>
                <a:gd name="connsiteY252" fmla="*/ 136399 h 174011"/>
                <a:gd name="connsiteX253" fmla="*/ 159625 w 583248"/>
                <a:gd name="connsiteY253" fmla="*/ 143070 h 174011"/>
                <a:gd name="connsiteX254" fmla="*/ 151786 w 583248"/>
                <a:gd name="connsiteY254" fmla="*/ 147741 h 174011"/>
                <a:gd name="connsiteX255" fmla="*/ 139902 w 583248"/>
                <a:gd name="connsiteY255" fmla="*/ 149450 h 174011"/>
                <a:gd name="connsiteX256" fmla="*/ 133521 w 583248"/>
                <a:gd name="connsiteY256" fmla="*/ 149450 h 174011"/>
                <a:gd name="connsiteX257" fmla="*/ 133521 w 583248"/>
                <a:gd name="connsiteY257" fmla="*/ 173094 h 174011"/>
                <a:gd name="connsiteX258" fmla="*/ 122012 w 583248"/>
                <a:gd name="connsiteY258" fmla="*/ 173094 h 174011"/>
                <a:gd name="connsiteX259" fmla="*/ 122012 w 583248"/>
                <a:gd name="connsiteY259" fmla="*/ 108919 h 174011"/>
                <a:gd name="connsiteX260" fmla="*/ 141152 w 583248"/>
                <a:gd name="connsiteY260" fmla="*/ 108919 h 174011"/>
                <a:gd name="connsiteX261" fmla="*/ 140443 w 583248"/>
                <a:gd name="connsiteY261" fmla="*/ 118384 h 174011"/>
                <a:gd name="connsiteX262" fmla="*/ 133521 w 583248"/>
                <a:gd name="connsiteY262" fmla="*/ 118384 h 174011"/>
                <a:gd name="connsiteX263" fmla="*/ 133521 w 583248"/>
                <a:gd name="connsiteY263" fmla="*/ 139860 h 174011"/>
                <a:gd name="connsiteX264" fmla="*/ 138734 w 583248"/>
                <a:gd name="connsiteY264" fmla="*/ 139860 h 174011"/>
                <a:gd name="connsiteX265" fmla="*/ 146657 w 583248"/>
                <a:gd name="connsiteY265" fmla="*/ 138775 h 174011"/>
                <a:gd name="connsiteX266" fmla="*/ 151702 w 583248"/>
                <a:gd name="connsiteY266" fmla="*/ 135189 h 174011"/>
                <a:gd name="connsiteX267" fmla="*/ 153412 w 583248"/>
                <a:gd name="connsiteY267" fmla="*/ 128893 h 174011"/>
                <a:gd name="connsiteX268" fmla="*/ 150285 w 583248"/>
                <a:gd name="connsiteY268" fmla="*/ 120970 h 174011"/>
                <a:gd name="connsiteX269" fmla="*/ 140485 w 583248"/>
                <a:gd name="connsiteY269" fmla="*/ 118343 h 174011"/>
                <a:gd name="connsiteX270" fmla="*/ 212834 w 583248"/>
                <a:gd name="connsiteY270" fmla="*/ 173052 h 174011"/>
                <a:gd name="connsiteX271" fmla="*/ 206996 w 583248"/>
                <a:gd name="connsiteY271" fmla="*/ 156081 h 174011"/>
                <a:gd name="connsiteX272" fmla="*/ 182810 w 583248"/>
                <a:gd name="connsiteY272" fmla="*/ 156081 h 174011"/>
                <a:gd name="connsiteX273" fmla="*/ 177056 w 583248"/>
                <a:gd name="connsiteY273" fmla="*/ 173052 h 174011"/>
                <a:gd name="connsiteX274" fmla="*/ 164838 w 583248"/>
                <a:gd name="connsiteY274" fmla="*/ 173052 h 174011"/>
                <a:gd name="connsiteX275" fmla="*/ 188398 w 583248"/>
                <a:gd name="connsiteY275" fmla="*/ 108585 h 174011"/>
                <a:gd name="connsiteX276" fmla="*/ 201533 w 583248"/>
                <a:gd name="connsiteY276" fmla="*/ 108585 h 174011"/>
                <a:gd name="connsiteX277" fmla="*/ 225093 w 583248"/>
                <a:gd name="connsiteY277" fmla="*/ 173052 h 174011"/>
                <a:gd name="connsiteX278" fmla="*/ 212875 w 583248"/>
                <a:gd name="connsiteY278" fmla="*/ 173052 h 174011"/>
                <a:gd name="connsiteX279" fmla="*/ 198447 w 583248"/>
                <a:gd name="connsiteY279" fmla="*/ 129643 h 174011"/>
                <a:gd name="connsiteX280" fmla="*/ 197363 w 583248"/>
                <a:gd name="connsiteY280" fmla="*/ 126224 h 174011"/>
                <a:gd name="connsiteX281" fmla="*/ 195904 w 583248"/>
                <a:gd name="connsiteY281" fmla="*/ 121804 h 174011"/>
                <a:gd name="connsiteX282" fmla="*/ 194903 w 583248"/>
                <a:gd name="connsiteY282" fmla="*/ 117926 h 174011"/>
                <a:gd name="connsiteX283" fmla="*/ 193735 w 583248"/>
                <a:gd name="connsiteY283" fmla="*/ 122054 h 174011"/>
                <a:gd name="connsiteX284" fmla="*/ 192484 w 583248"/>
                <a:gd name="connsiteY284" fmla="*/ 126474 h 174011"/>
                <a:gd name="connsiteX285" fmla="*/ 191567 w 583248"/>
                <a:gd name="connsiteY285" fmla="*/ 129602 h 174011"/>
                <a:gd name="connsiteX286" fmla="*/ 185896 w 583248"/>
                <a:gd name="connsiteY286" fmla="*/ 146156 h 174011"/>
                <a:gd name="connsiteX287" fmla="*/ 203952 w 583248"/>
                <a:gd name="connsiteY287" fmla="*/ 146156 h 174011"/>
                <a:gd name="connsiteX288" fmla="*/ 198364 w 583248"/>
                <a:gd name="connsiteY288" fmla="*/ 129602 h 174011"/>
                <a:gd name="connsiteX289" fmla="*/ 259078 w 583248"/>
                <a:gd name="connsiteY289" fmla="*/ 117676 h 174011"/>
                <a:gd name="connsiteX290" fmla="*/ 251239 w 583248"/>
                <a:gd name="connsiteY290" fmla="*/ 119302 h 174011"/>
                <a:gd name="connsiteX291" fmla="*/ 245401 w 583248"/>
                <a:gd name="connsiteY291" fmla="*/ 123972 h 174011"/>
                <a:gd name="connsiteX292" fmla="*/ 241815 w 583248"/>
                <a:gd name="connsiteY292" fmla="*/ 131353 h 174011"/>
                <a:gd name="connsiteX293" fmla="*/ 240647 w 583248"/>
                <a:gd name="connsiteY293" fmla="*/ 141069 h 174011"/>
                <a:gd name="connsiteX294" fmla="*/ 242607 w 583248"/>
                <a:gd name="connsiteY294" fmla="*/ 153579 h 174011"/>
                <a:gd name="connsiteX295" fmla="*/ 248612 w 583248"/>
                <a:gd name="connsiteY295" fmla="*/ 161502 h 174011"/>
                <a:gd name="connsiteX296" fmla="*/ 258953 w 583248"/>
                <a:gd name="connsiteY296" fmla="*/ 164295 h 174011"/>
                <a:gd name="connsiteX297" fmla="*/ 266876 w 583248"/>
                <a:gd name="connsiteY297" fmla="*/ 163503 h 174011"/>
                <a:gd name="connsiteX298" fmla="*/ 274966 w 583248"/>
                <a:gd name="connsiteY298" fmla="*/ 161168 h 174011"/>
                <a:gd name="connsiteX299" fmla="*/ 274966 w 583248"/>
                <a:gd name="connsiteY299" fmla="*/ 170967 h 174011"/>
                <a:gd name="connsiteX300" fmla="*/ 266959 w 583248"/>
                <a:gd name="connsiteY300" fmla="*/ 173303 h 174011"/>
                <a:gd name="connsiteX301" fmla="*/ 257785 w 583248"/>
                <a:gd name="connsiteY301" fmla="*/ 174011 h 174011"/>
                <a:gd name="connsiteX302" fmla="*/ 241439 w 583248"/>
                <a:gd name="connsiteY302" fmla="*/ 169967 h 174011"/>
                <a:gd name="connsiteX303" fmla="*/ 231807 w 583248"/>
                <a:gd name="connsiteY303" fmla="*/ 158458 h 174011"/>
                <a:gd name="connsiteX304" fmla="*/ 228679 w 583248"/>
                <a:gd name="connsiteY304" fmla="*/ 141027 h 174011"/>
                <a:gd name="connsiteX305" fmla="*/ 230639 w 583248"/>
                <a:gd name="connsiteY305" fmla="*/ 127725 h 174011"/>
                <a:gd name="connsiteX306" fmla="*/ 236477 w 583248"/>
                <a:gd name="connsiteY306" fmla="*/ 117300 h 174011"/>
                <a:gd name="connsiteX307" fmla="*/ 246026 w 583248"/>
                <a:gd name="connsiteY307" fmla="*/ 110462 h 174011"/>
                <a:gd name="connsiteX308" fmla="*/ 259078 w 583248"/>
                <a:gd name="connsiteY308" fmla="*/ 108043 h 174011"/>
                <a:gd name="connsiteX309" fmla="*/ 268627 w 583248"/>
                <a:gd name="connsiteY309" fmla="*/ 109211 h 174011"/>
                <a:gd name="connsiteX310" fmla="*/ 277509 w 583248"/>
                <a:gd name="connsiteY310" fmla="*/ 112255 h 174011"/>
                <a:gd name="connsiteX311" fmla="*/ 273548 w 583248"/>
                <a:gd name="connsiteY311" fmla="*/ 121679 h 174011"/>
                <a:gd name="connsiteX312" fmla="*/ 266459 w 583248"/>
                <a:gd name="connsiteY312" fmla="*/ 118968 h 174011"/>
                <a:gd name="connsiteX313" fmla="*/ 259078 w 583248"/>
                <a:gd name="connsiteY313" fmla="*/ 117717 h 174011"/>
                <a:gd name="connsiteX314" fmla="*/ 311870 w 583248"/>
                <a:gd name="connsiteY314" fmla="*/ 173052 h 174011"/>
                <a:gd name="connsiteX315" fmla="*/ 300361 w 583248"/>
                <a:gd name="connsiteY315" fmla="*/ 173052 h 174011"/>
                <a:gd name="connsiteX316" fmla="*/ 300361 w 583248"/>
                <a:gd name="connsiteY316" fmla="*/ 118551 h 174011"/>
                <a:gd name="connsiteX317" fmla="*/ 281930 w 583248"/>
                <a:gd name="connsiteY317" fmla="*/ 118551 h 174011"/>
                <a:gd name="connsiteX318" fmla="*/ 281930 w 583248"/>
                <a:gd name="connsiteY318" fmla="*/ 108835 h 174011"/>
                <a:gd name="connsiteX319" fmla="*/ 330301 w 583248"/>
                <a:gd name="connsiteY319" fmla="*/ 108835 h 174011"/>
                <a:gd name="connsiteX320" fmla="*/ 330301 w 583248"/>
                <a:gd name="connsiteY320" fmla="*/ 118551 h 174011"/>
                <a:gd name="connsiteX321" fmla="*/ 311870 w 583248"/>
                <a:gd name="connsiteY321" fmla="*/ 118551 h 174011"/>
                <a:gd name="connsiteX322" fmla="*/ 311870 w 583248"/>
                <a:gd name="connsiteY322" fmla="*/ 173052 h 174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</a:cxnLst>
              <a:rect l="l" t="t" r="r" b="b"/>
              <a:pathLst>
                <a:path w="583248" h="174011">
                  <a:moveTo>
                    <a:pt x="42533" y="47662"/>
                  </a:moveTo>
                  <a:cubicBezTo>
                    <a:pt x="42533" y="51457"/>
                    <a:pt x="41574" y="54710"/>
                    <a:pt x="39740" y="57462"/>
                  </a:cubicBezTo>
                  <a:cubicBezTo>
                    <a:pt x="37905" y="60214"/>
                    <a:pt x="35194" y="62382"/>
                    <a:pt x="31650" y="63842"/>
                  </a:cubicBezTo>
                  <a:cubicBezTo>
                    <a:pt x="28189" y="65343"/>
                    <a:pt x="24019" y="66093"/>
                    <a:pt x="19140" y="66093"/>
                  </a:cubicBezTo>
                  <a:cubicBezTo>
                    <a:pt x="16805" y="66093"/>
                    <a:pt x="14553" y="65968"/>
                    <a:pt x="12385" y="65635"/>
                  </a:cubicBezTo>
                  <a:cubicBezTo>
                    <a:pt x="10258" y="65426"/>
                    <a:pt x="8298" y="65009"/>
                    <a:pt x="6380" y="64467"/>
                  </a:cubicBezTo>
                  <a:cubicBezTo>
                    <a:pt x="4545" y="63925"/>
                    <a:pt x="2794" y="63258"/>
                    <a:pt x="1168" y="62507"/>
                  </a:cubicBezTo>
                  <a:lnTo>
                    <a:pt x="1168" y="51707"/>
                  </a:lnTo>
                  <a:cubicBezTo>
                    <a:pt x="3878" y="52916"/>
                    <a:pt x="6839" y="54001"/>
                    <a:pt x="10050" y="55043"/>
                  </a:cubicBezTo>
                  <a:cubicBezTo>
                    <a:pt x="13302" y="56002"/>
                    <a:pt x="16555" y="56503"/>
                    <a:pt x="19932" y="56503"/>
                  </a:cubicBezTo>
                  <a:cubicBezTo>
                    <a:pt x="22476" y="56503"/>
                    <a:pt x="24603" y="56169"/>
                    <a:pt x="26229" y="55502"/>
                  </a:cubicBezTo>
                  <a:cubicBezTo>
                    <a:pt x="27897" y="54793"/>
                    <a:pt x="29148" y="53834"/>
                    <a:pt x="29899" y="52625"/>
                  </a:cubicBezTo>
                  <a:cubicBezTo>
                    <a:pt x="30649" y="51374"/>
                    <a:pt x="31066" y="49914"/>
                    <a:pt x="31066" y="48330"/>
                  </a:cubicBezTo>
                  <a:cubicBezTo>
                    <a:pt x="31066" y="46537"/>
                    <a:pt x="30566" y="44994"/>
                    <a:pt x="29523" y="43743"/>
                  </a:cubicBezTo>
                  <a:cubicBezTo>
                    <a:pt x="28481" y="42492"/>
                    <a:pt x="27021" y="41324"/>
                    <a:pt x="25020" y="40240"/>
                  </a:cubicBezTo>
                  <a:cubicBezTo>
                    <a:pt x="23018" y="39156"/>
                    <a:pt x="20558" y="38030"/>
                    <a:pt x="17639" y="36821"/>
                  </a:cubicBezTo>
                  <a:cubicBezTo>
                    <a:pt x="15679" y="35987"/>
                    <a:pt x="13719" y="35069"/>
                    <a:pt x="11801" y="34027"/>
                  </a:cubicBezTo>
                  <a:cubicBezTo>
                    <a:pt x="9966" y="32942"/>
                    <a:pt x="8257" y="31650"/>
                    <a:pt x="6755" y="30149"/>
                  </a:cubicBezTo>
                  <a:cubicBezTo>
                    <a:pt x="5254" y="28647"/>
                    <a:pt x="4045" y="26854"/>
                    <a:pt x="3169" y="24853"/>
                  </a:cubicBezTo>
                  <a:cubicBezTo>
                    <a:pt x="2252" y="22810"/>
                    <a:pt x="1835" y="20391"/>
                    <a:pt x="1835" y="17680"/>
                  </a:cubicBezTo>
                  <a:cubicBezTo>
                    <a:pt x="1835" y="14053"/>
                    <a:pt x="2669" y="10884"/>
                    <a:pt x="4462" y="8256"/>
                  </a:cubicBezTo>
                  <a:cubicBezTo>
                    <a:pt x="6255" y="5588"/>
                    <a:pt x="8715" y="3628"/>
                    <a:pt x="11926" y="2252"/>
                  </a:cubicBezTo>
                  <a:cubicBezTo>
                    <a:pt x="15179" y="876"/>
                    <a:pt x="18890" y="167"/>
                    <a:pt x="23143" y="167"/>
                  </a:cubicBezTo>
                  <a:cubicBezTo>
                    <a:pt x="26562" y="167"/>
                    <a:pt x="29732" y="542"/>
                    <a:pt x="32776" y="1251"/>
                  </a:cubicBezTo>
                  <a:cubicBezTo>
                    <a:pt x="35778" y="1960"/>
                    <a:pt x="38739" y="3002"/>
                    <a:pt x="41658" y="4295"/>
                  </a:cubicBezTo>
                  <a:lnTo>
                    <a:pt x="37988" y="13552"/>
                  </a:lnTo>
                  <a:cubicBezTo>
                    <a:pt x="35319" y="12426"/>
                    <a:pt x="32817" y="11509"/>
                    <a:pt x="30357" y="10842"/>
                  </a:cubicBezTo>
                  <a:cubicBezTo>
                    <a:pt x="27897" y="10175"/>
                    <a:pt x="25353" y="9841"/>
                    <a:pt x="22810" y="9841"/>
                  </a:cubicBezTo>
                  <a:cubicBezTo>
                    <a:pt x="20766" y="9841"/>
                    <a:pt x="19015" y="10175"/>
                    <a:pt x="17597" y="10842"/>
                  </a:cubicBezTo>
                  <a:cubicBezTo>
                    <a:pt x="16138" y="11426"/>
                    <a:pt x="15095" y="12343"/>
                    <a:pt x="14345" y="13469"/>
                  </a:cubicBezTo>
                  <a:cubicBezTo>
                    <a:pt x="13636" y="14595"/>
                    <a:pt x="13260" y="15929"/>
                    <a:pt x="13260" y="17430"/>
                  </a:cubicBezTo>
                  <a:cubicBezTo>
                    <a:pt x="13260" y="19182"/>
                    <a:pt x="13719" y="20641"/>
                    <a:pt x="14595" y="21850"/>
                  </a:cubicBezTo>
                  <a:cubicBezTo>
                    <a:pt x="15471" y="23060"/>
                    <a:pt x="16888" y="24186"/>
                    <a:pt x="18723" y="25270"/>
                  </a:cubicBezTo>
                  <a:cubicBezTo>
                    <a:pt x="20641" y="26312"/>
                    <a:pt x="23102" y="27480"/>
                    <a:pt x="26104" y="28773"/>
                  </a:cubicBezTo>
                  <a:cubicBezTo>
                    <a:pt x="29565" y="30274"/>
                    <a:pt x="32526" y="31817"/>
                    <a:pt x="34902" y="33443"/>
                  </a:cubicBezTo>
                  <a:cubicBezTo>
                    <a:pt x="37279" y="35069"/>
                    <a:pt x="39156" y="36987"/>
                    <a:pt x="40490" y="39281"/>
                  </a:cubicBezTo>
                  <a:cubicBezTo>
                    <a:pt x="41825" y="41574"/>
                    <a:pt x="42450" y="44368"/>
                    <a:pt x="42450" y="47746"/>
                  </a:cubicBezTo>
                  <a:close/>
                  <a:moveTo>
                    <a:pt x="82023" y="9799"/>
                  </a:moveTo>
                  <a:cubicBezTo>
                    <a:pt x="79062" y="9799"/>
                    <a:pt x="76435" y="10341"/>
                    <a:pt x="74183" y="11426"/>
                  </a:cubicBezTo>
                  <a:cubicBezTo>
                    <a:pt x="71890" y="12510"/>
                    <a:pt x="69972" y="14094"/>
                    <a:pt x="68345" y="16096"/>
                  </a:cubicBezTo>
                  <a:cubicBezTo>
                    <a:pt x="66761" y="18139"/>
                    <a:pt x="65552" y="20599"/>
                    <a:pt x="64759" y="23477"/>
                  </a:cubicBezTo>
                  <a:cubicBezTo>
                    <a:pt x="63967" y="26354"/>
                    <a:pt x="63592" y="29607"/>
                    <a:pt x="63592" y="33193"/>
                  </a:cubicBezTo>
                  <a:cubicBezTo>
                    <a:pt x="63592" y="38030"/>
                    <a:pt x="64217" y="42241"/>
                    <a:pt x="65552" y="45702"/>
                  </a:cubicBezTo>
                  <a:cubicBezTo>
                    <a:pt x="66844" y="49122"/>
                    <a:pt x="68887" y="51791"/>
                    <a:pt x="71556" y="53625"/>
                  </a:cubicBezTo>
                  <a:cubicBezTo>
                    <a:pt x="74308" y="55460"/>
                    <a:pt x="77769" y="56419"/>
                    <a:pt x="81898" y="56419"/>
                  </a:cubicBezTo>
                  <a:cubicBezTo>
                    <a:pt x="84650" y="56419"/>
                    <a:pt x="87277" y="56169"/>
                    <a:pt x="89821" y="55627"/>
                  </a:cubicBezTo>
                  <a:cubicBezTo>
                    <a:pt x="92364" y="55043"/>
                    <a:pt x="95075" y="54251"/>
                    <a:pt x="97910" y="53292"/>
                  </a:cubicBezTo>
                  <a:lnTo>
                    <a:pt x="97910" y="63091"/>
                  </a:lnTo>
                  <a:cubicBezTo>
                    <a:pt x="95241" y="64175"/>
                    <a:pt x="92614" y="64926"/>
                    <a:pt x="89904" y="65426"/>
                  </a:cubicBezTo>
                  <a:cubicBezTo>
                    <a:pt x="87235" y="65927"/>
                    <a:pt x="84191" y="66135"/>
                    <a:pt x="80730" y="66135"/>
                  </a:cubicBezTo>
                  <a:cubicBezTo>
                    <a:pt x="74142" y="66135"/>
                    <a:pt x="68679" y="64801"/>
                    <a:pt x="64384" y="62090"/>
                  </a:cubicBezTo>
                  <a:cubicBezTo>
                    <a:pt x="60089" y="59338"/>
                    <a:pt x="56836" y="55502"/>
                    <a:pt x="54751" y="50581"/>
                  </a:cubicBezTo>
                  <a:cubicBezTo>
                    <a:pt x="52625" y="45577"/>
                    <a:pt x="51624" y="39781"/>
                    <a:pt x="51624" y="33151"/>
                  </a:cubicBezTo>
                  <a:cubicBezTo>
                    <a:pt x="51624" y="28314"/>
                    <a:pt x="52249" y="23852"/>
                    <a:pt x="53584" y="19849"/>
                  </a:cubicBezTo>
                  <a:cubicBezTo>
                    <a:pt x="54918" y="15846"/>
                    <a:pt x="56920" y="12343"/>
                    <a:pt x="59422" y="9424"/>
                  </a:cubicBezTo>
                  <a:cubicBezTo>
                    <a:pt x="61965" y="6505"/>
                    <a:pt x="65176" y="4212"/>
                    <a:pt x="68971" y="2585"/>
                  </a:cubicBezTo>
                  <a:cubicBezTo>
                    <a:pt x="72765" y="959"/>
                    <a:pt x="77061" y="167"/>
                    <a:pt x="82023" y="167"/>
                  </a:cubicBezTo>
                  <a:cubicBezTo>
                    <a:pt x="85275" y="167"/>
                    <a:pt x="88403" y="584"/>
                    <a:pt x="91572" y="1334"/>
                  </a:cubicBezTo>
                  <a:cubicBezTo>
                    <a:pt x="94699" y="2043"/>
                    <a:pt x="97702" y="3086"/>
                    <a:pt x="100454" y="4378"/>
                  </a:cubicBezTo>
                  <a:lnTo>
                    <a:pt x="96492" y="13802"/>
                  </a:lnTo>
                  <a:cubicBezTo>
                    <a:pt x="94199" y="12760"/>
                    <a:pt x="91822" y="11884"/>
                    <a:pt x="89403" y="11092"/>
                  </a:cubicBezTo>
                  <a:cubicBezTo>
                    <a:pt x="86985" y="10258"/>
                    <a:pt x="84566" y="9841"/>
                    <a:pt x="82023" y="9841"/>
                  </a:cubicBezTo>
                  <a:close/>
                  <a:moveTo>
                    <a:pt x="151369" y="65176"/>
                  </a:moveTo>
                  <a:lnTo>
                    <a:pt x="145531" y="48204"/>
                  </a:lnTo>
                  <a:lnTo>
                    <a:pt x="121345" y="48204"/>
                  </a:lnTo>
                  <a:lnTo>
                    <a:pt x="115591" y="65176"/>
                  </a:lnTo>
                  <a:lnTo>
                    <a:pt x="103373" y="65176"/>
                  </a:lnTo>
                  <a:lnTo>
                    <a:pt x="126933" y="709"/>
                  </a:lnTo>
                  <a:lnTo>
                    <a:pt x="140068" y="709"/>
                  </a:lnTo>
                  <a:lnTo>
                    <a:pt x="163628" y="65176"/>
                  </a:lnTo>
                  <a:lnTo>
                    <a:pt x="151410" y="65176"/>
                  </a:lnTo>
                  <a:close/>
                  <a:moveTo>
                    <a:pt x="136983" y="21767"/>
                  </a:moveTo>
                  <a:cubicBezTo>
                    <a:pt x="136774" y="20891"/>
                    <a:pt x="136399" y="19807"/>
                    <a:pt x="135898" y="18348"/>
                  </a:cubicBezTo>
                  <a:cubicBezTo>
                    <a:pt x="135398" y="16888"/>
                    <a:pt x="134939" y="15429"/>
                    <a:pt x="134480" y="13928"/>
                  </a:cubicBezTo>
                  <a:cubicBezTo>
                    <a:pt x="134064" y="12343"/>
                    <a:pt x="133730" y="11092"/>
                    <a:pt x="133480" y="10050"/>
                  </a:cubicBezTo>
                  <a:cubicBezTo>
                    <a:pt x="133146" y="11259"/>
                    <a:pt x="132813" y="12593"/>
                    <a:pt x="132312" y="14178"/>
                  </a:cubicBezTo>
                  <a:cubicBezTo>
                    <a:pt x="131895" y="15762"/>
                    <a:pt x="131478" y="17180"/>
                    <a:pt x="131061" y="18598"/>
                  </a:cubicBezTo>
                  <a:cubicBezTo>
                    <a:pt x="130686" y="19974"/>
                    <a:pt x="130394" y="21016"/>
                    <a:pt x="130144" y="21725"/>
                  </a:cubicBezTo>
                  <a:lnTo>
                    <a:pt x="124473" y="38280"/>
                  </a:lnTo>
                  <a:lnTo>
                    <a:pt x="142528" y="38280"/>
                  </a:lnTo>
                  <a:lnTo>
                    <a:pt x="136941" y="21725"/>
                  </a:lnTo>
                  <a:close/>
                  <a:moveTo>
                    <a:pt x="172052" y="65176"/>
                  </a:moveTo>
                  <a:lnTo>
                    <a:pt x="172052" y="1001"/>
                  </a:lnTo>
                  <a:lnTo>
                    <a:pt x="183561" y="1001"/>
                  </a:lnTo>
                  <a:lnTo>
                    <a:pt x="183561" y="55502"/>
                  </a:lnTo>
                  <a:lnTo>
                    <a:pt x="210332" y="55502"/>
                  </a:lnTo>
                  <a:lnTo>
                    <a:pt x="210332" y="65218"/>
                  </a:lnTo>
                  <a:lnTo>
                    <a:pt x="172052" y="65218"/>
                  </a:lnTo>
                  <a:close/>
                  <a:moveTo>
                    <a:pt x="243274" y="65176"/>
                  </a:moveTo>
                  <a:lnTo>
                    <a:pt x="216295" y="65176"/>
                  </a:lnTo>
                  <a:lnTo>
                    <a:pt x="216295" y="58629"/>
                  </a:lnTo>
                  <a:lnTo>
                    <a:pt x="224009" y="55752"/>
                  </a:lnTo>
                  <a:lnTo>
                    <a:pt x="224009" y="10550"/>
                  </a:lnTo>
                  <a:lnTo>
                    <a:pt x="216295" y="7589"/>
                  </a:lnTo>
                  <a:lnTo>
                    <a:pt x="216295" y="1042"/>
                  </a:lnTo>
                  <a:lnTo>
                    <a:pt x="243274" y="1042"/>
                  </a:lnTo>
                  <a:lnTo>
                    <a:pt x="243274" y="7589"/>
                  </a:lnTo>
                  <a:lnTo>
                    <a:pt x="235560" y="10550"/>
                  </a:lnTo>
                  <a:lnTo>
                    <a:pt x="235560" y="55752"/>
                  </a:lnTo>
                  <a:lnTo>
                    <a:pt x="243274" y="58629"/>
                  </a:lnTo>
                  <a:lnTo>
                    <a:pt x="243274" y="65176"/>
                  </a:lnTo>
                  <a:close/>
                  <a:moveTo>
                    <a:pt x="309326" y="65176"/>
                  </a:moveTo>
                  <a:lnTo>
                    <a:pt x="295023" y="65176"/>
                  </a:lnTo>
                  <a:lnTo>
                    <a:pt x="264624" y="14845"/>
                  </a:lnTo>
                  <a:lnTo>
                    <a:pt x="264249" y="14845"/>
                  </a:lnTo>
                  <a:cubicBezTo>
                    <a:pt x="264291" y="16138"/>
                    <a:pt x="264332" y="17597"/>
                    <a:pt x="264416" y="19057"/>
                  </a:cubicBezTo>
                  <a:cubicBezTo>
                    <a:pt x="264499" y="20516"/>
                    <a:pt x="264582" y="21976"/>
                    <a:pt x="264666" y="23560"/>
                  </a:cubicBezTo>
                  <a:cubicBezTo>
                    <a:pt x="264708" y="25061"/>
                    <a:pt x="264749" y="26562"/>
                    <a:pt x="264833" y="28147"/>
                  </a:cubicBezTo>
                  <a:cubicBezTo>
                    <a:pt x="264874" y="29732"/>
                    <a:pt x="264916" y="31233"/>
                    <a:pt x="265000" y="32817"/>
                  </a:cubicBezTo>
                  <a:lnTo>
                    <a:pt x="265000" y="65176"/>
                  </a:lnTo>
                  <a:lnTo>
                    <a:pt x="254658" y="65176"/>
                  </a:lnTo>
                  <a:lnTo>
                    <a:pt x="254658" y="1001"/>
                  </a:lnTo>
                  <a:lnTo>
                    <a:pt x="268878" y="1001"/>
                  </a:lnTo>
                  <a:lnTo>
                    <a:pt x="299193" y="50998"/>
                  </a:lnTo>
                  <a:lnTo>
                    <a:pt x="299443" y="50998"/>
                  </a:lnTo>
                  <a:cubicBezTo>
                    <a:pt x="299360" y="49789"/>
                    <a:pt x="299318" y="48538"/>
                    <a:pt x="299276" y="47120"/>
                  </a:cubicBezTo>
                  <a:cubicBezTo>
                    <a:pt x="299193" y="45661"/>
                    <a:pt x="299151" y="44201"/>
                    <a:pt x="299110" y="42700"/>
                  </a:cubicBezTo>
                  <a:cubicBezTo>
                    <a:pt x="299110" y="41199"/>
                    <a:pt x="299068" y="39698"/>
                    <a:pt x="299026" y="38113"/>
                  </a:cubicBezTo>
                  <a:cubicBezTo>
                    <a:pt x="298943" y="36529"/>
                    <a:pt x="298901" y="35069"/>
                    <a:pt x="298859" y="33610"/>
                  </a:cubicBezTo>
                  <a:lnTo>
                    <a:pt x="298859" y="959"/>
                  </a:lnTo>
                  <a:lnTo>
                    <a:pt x="309284" y="959"/>
                  </a:lnTo>
                  <a:lnTo>
                    <a:pt x="309284" y="65134"/>
                  </a:lnTo>
                  <a:close/>
                  <a:moveTo>
                    <a:pt x="351692" y="29940"/>
                  </a:moveTo>
                  <a:lnTo>
                    <a:pt x="375962" y="29940"/>
                  </a:lnTo>
                  <a:lnTo>
                    <a:pt x="375962" y="62591"/>
                  </a:lnTo>
                  <a:cubicBezTo>
                    <a:pt x="372542" y="63717"/>
                    <a:pt x="369039" y="64634"/>
                    <a:pt x="365453" y="65218"/>
                  </a:cubicBezTo>
                  <a:cubicBezTo>
                    <a:pt x="361867" y="65802"/>
                    <a:pt x="357781" y="66135"/>
                    <a:pt x="353235" y="66135"/>
                  </a:cubicBezTo>
                  <a:cubicBezTo>
                    <a:pt x="346772" y="66135"/>
                    <a:pt x="341268" y="64843"/>
                    <a:pt x="336764" y="62257"/>
                  </a:cubicBezTo>
                  <a:cubicBezTo>
                    <a:pt x="332260" y="59713"/>
                    <a:pt x="328841" y="55919"/>
                    <a:pt x="326506" y="51040"/>
                  </a:cubicBezTo>
                  <a:cubicBezTo>
                    <a:pt x="324171" y="46119"/>
                    <a:pt x="323003" y="40115"/>
                    <a:pt x="323003" y="33068"/>
                  </a:cubicBezTo>
                  <a:cubicBezTo>
                    <a:pt x="323003" y="26020"/>
                    <a:pt x="324296" y="20516"/>
                    <a:pt x="326965" y="15637"/>
                  </a:cubicBezTo>
                  <a:cubicBezTo>
                    <a:pt x="329592" y="10758"/>
                    <a:pt x="333345" y="6922"/>
                    <a:pt x="338307" y="4212"/>
                  </a:cubicBezTo>
                  <a:cubicBezTo>
                    <a:pt x="343269" y="1501"/>
                    <a:pt x="349316" y="167"/>
                    <a:pt x="356488" y="167"/>
                  </a:cubicBezTo>
                  <a:cubicBezTo>
                    <a:pt x="359949" y="167"/>
                    <a:pt x="363326" y="542"/>
                    <a:pt x="366537" y="1251"/>
                  </a:cubicBezTo>
                  <a:cubicBezTo>
                    <a:pt x="369832" y="1918"/>
                    <a:pt x="372834" y="2836"/>
                    <a:pt x="375544" y="4045"/>
                  </a:cubicBezTo>
                  <a:lnTo>
                    <a:pt x="371583" y="13469"/>
                  </a:lnTo>
                  <a:cubicBezTo>
                    <a:pt x="369498" y="12426"/>
                    <a:pt x="367163" y="11634"/>
                    <a:pt x="364494" y="10967"/>
                  </a:cubicBezTo>
                  <a:cubicBezTo>
                    <a:pt x="361825" y="10258"/>
                    <a:pt x="359115" y="9883"/>
                    <a:pt x="356238" y="9883"/>
                  </a:cubicBezTo>
                  <a:cubicBezTo>
                    <a:pt x="351817" y="9883"/>
                    <a:pt x="348065" y="10842"/>
                    <a:pt x="344895" y="12760"/>
                  </a:cubicBezTo>
                  <a:cubicBezTo>
                    <a:pt x="341685" y="14678"/>
                    <a:pt x="339224" y="17389"/>
                    <a:pt x="337515" y="20933"/>
                  </a:cubicBezTo>
                  <a:cubicBezTo>
                    <a:pt x="335805" y="24394"/>
                    <a:pt x="335013" y="28522"/>
                    <a:pt x="335013" y="33234"/>
                  </a:cubicBezTo>
                  <a:cubicBezTo>
                    <a:pt x="335013" y="37946"/>
                    <a:pt x="335638" y="41824"/>
                    <a:pt x="336972" y="45369"/>
                  </a:cubicBezTo>
                  <a:cubicBezTo>
                    <a:pt x="338265" y="48830"/>
                    <a:pt x="340392" y="51582"/>
                    <a:pt x="343269" y="53542"/>
                  </a:cubicBezTo>
                  <a:cubicBezTo>
                    <a:pt x="346146" y="55460"/>
                    <a:pt x="349858" y="56419"/>
                    <a:pt x="354486" y="56419"/>
                  </a:cubicBezTo>
                  <a:cubicBezTo>
                    <a:pt x="356029" y="56419"/>
                    <a:pt x="357364" y="56378"/>
                    <a:pt x="358531" y="56252"/>
                  </a:cubicBezTo>
                  <a:cubicBezTo>
                    <a:pt x="359699" y="56127"/>
                    <a:pt x="360783" y="56002"/>
                    <a:pt x="361784" y="55794"/>
                  </a:cubicBezTo>
                  <a:cubicBezTo>
                    <a:pt x="362784" y="55627"/>
                    <a:pt x="363744" y="55418"/>
                    <a:pt x="364661" y="55252"/>
                  </a:cubicBezTo>
                  <a:lnTo>
                    <a:pt x="364661" y="39781"/>
                  </a:lnTo>
                  <a:lnTo>
                    <a:pt x="351734" y="39781"/>
                  </a:lnTo>
                  <a:lnTo>
                    <a:pt x="351734" y="29982"/>
                  </a:lnTo>
                  <a:close/>
                  <a:moveTo>
                    <a:pt x="425917" y="65176"/>
                  </a:moveTo>
                  <a:lnTo>
                    <a:pt x="414575" y="65176"/>
                  </a:lnTo>
                  <a:lnTo>
                    <a:pt x="414575" y="1001"/>
                  </a:lnTo>
                  <a:lnTo>
                    <a:pt x="450979" y="1001"/>
                  </a:lnTo>
                  <a:lnTo>
                    <a:pt x="450979" y="10633"/>
                  </a:lnTo>
                  <a:lnTo>
                    <a:pt x="425876" y="10633"/>
                  </a:lnTo>
                  <a:lnTo>
                    <a:pt x="425876" y="29523"/>
                  </a:lnTo>
                  <a:lnTo>
                    <a:pt x="449269" y="29523"/>
                  </a:lnTo>
                  <a:lnTo>
                    <a:pt x="449269" y="39156"/>
                  </a:lnTo>
                  <a:lnTo>
                    <a:pt x="425876" y="39156"/>
                  </a:lnTo>
                  <a:lnTo>
                    <a:pt x="425876" y="65218"/>
                  </a:lnTo>
                  <a:close/>
                  <a:moveTo>
                    <a:pt x="520366" y="32984"/>
                  </a:moveTo>
                  <a:cubicBezTo>
                    <a:pt x="520366" y="37988"/>
                    <a:pt x="519741" y="42450"/>
                    <a:pt x="518490" y="46578"/>
                  </a:cubicBezTo>
                  <a:cubicBezTo>
                    <a:pt x="517281" y="50581"/>
                    <a:pt x="515446" y="54084"/>
                    <a:pt x="512902" y="57003"/>
                  </a:cubicBezTo>
                  <a:cubicBezTo>
                    <a:pt x="510442" y="59922"/>
                    <a:pt x="507273" y="62174"/>
                    <a:pt x="503478" y="63758"/>
                  </a:cubicBezTo>
                  <a:cubicBezTo>
                    <a:pt x="499683" y="65343"/>
                    <a:pt x="495263" y="66093"/>
                    <a:pt x="490176" y="66093"/>
                  </a:cubicBezTo>
                  <a:cubicBezTo>
                    <a:pt x="485089" y="66093"/>
                    <a:pt x="480502" y="65343"/>
                    <a:pt x="476707" y="63758"/>
                  </a:cubicBezTo>
                  <a:cubicBezTo>
                    <a:pt x="472912" y="62132"/>
                    <a:pt x="469785" y="59880"/>
                    <a:pt x="467366" y="57003"/>
                  </a:cubicBezTo>
                  <a:cubicBezTo>
                    <a:pt x="464906" y="54084"/>
                    <a:pt x="463072" y="50581"/>
                    <a:pt x="461779" y="46495"/>
                  </a:cubicBezTo>
                  <a:cubicBezTo>
                    <a:pt x="460569" y="42408"/>
                    <a:pt x="459986" y="37905"/>
                    <a:pt x="459986" y="32901"/>
                  </a:cubicBezTo>
                  <a:cubicBezTo>
                    <a:pt x="459986" y="26229"/>
                    <a:pt x="461070" y="20433"/>
                    <a:pt x="463238" y="15554"/>
                  </a:cubicBezTo>
                  <a:cubicBezTo>
                    <a:pt x="465448" y="10675"/>
                    <a:pt x="468784" y="6839"/>
                    <a:pt x="473204" y="4128"/>
                  </a:cubicBezTo>
                  <a:cubicBezTo>
                    <a:pt x="477708" y="1376"/>
                    <a:pt x="483379" y="0"/>
                    <a:pt x="490301" y="0"/>
                  </a:cubicBezTo>
                  <a:cubicBezTo>
                    <a:pt x="497223" y="0"/>
                    <a:pt x="502644" y="1376"/>
                    <a:pt x="507106" y="4128"/>
                  </a:cubicBezTo>
                  <a:cubicBezTo>
                    <a:pt x="511526" y="6839"/>
                    <a:pt x="514820" y="10633"/>
                    <a:pt x="517072" y="15637"/>
                  </a:cubicBezTo>
                  <a:cubicBezTo>
                    <a:pt x="519282" y="20558"/>
                    <a:pt x="520408" y="26354"/>
                    <a:pt x="520408" y="32984"/>
                  </a:cubicBezTo>
                  <a:close/>
                  <a:moveTo>
                    <a:pt x="472120" y="32984"/>
                  </a:moveTo>
                  <a:cubicBezTo>
                    <a:pt x="472120" y="37821"/>
                    <a:pt x="472746" y="42033"/>
                    <a:pt x="473997" y="45494"/>
                  </a:cubicBezTo>
                  <a:cubicBezTo>
                    <a:pt x="475289" y="48955"/>
                    <a:pt x="477291" y="51666"/>
                    <a:pt x="479918" y="53500"/>
                  </a:cubicBezTo>
                  <a:cubicBezTo>
                    <a:pt x="482628" y="55335"/>
                    <a:pt x="486048" y="56294"/>
                    <a:pt x="490176" y="56294"/>
                  </a:cubicBezTo>
                  <a:cubicBezTo>
                    <a:pt x="494304" y="56294"/>
                    <a:pt x="497849" y="55335"/>
                    <a:pt x="500517" y="53500"/>
                  </a:cubicBezTo>
                  <a:cubicBezTo>
                    <a:pt x="503145" y="51666"/>
                    <a:pt x="505104" y="48955"/>
                    <a:pt x="506355" y="45494"/>
                  </a:cubicBezTo>
                  <a:cubicBezTo>
                    <a:pt x="507606" y="42033"/>
                    <a:pt x="508232" y="37863"/>
                    <a:pt x="508232" y="32984"/>
                  </a:cubicBezTo>
                  <a:cubicBezTo>
                    <a:pt x="508232" y="25728"/>
                    <a:pt x="506772" y="20057"/>
                    <a:pt x="504020" y="15887"/>
                  </a:cubicBezTo>
                  <a:cubicBezTo>
                    <a:pt x="501185" y="11759"/>
                    <a:pt x="496598" y="9674"/>
                    <a:pt x="490259" y="9674"/>
                  </a:cubicBezTo>
                  <a:cubicBezTo>
                    <a:pt x="486048" y="9674"/>
                    <a:pt x="482628" y="10633"/>
                    <a:pt x="479918" y="12468"/>
                  </a:cubicBezTo>
                  <a:cubicBezTo>
                    <a:pt x="477249" y="14303"/>
                    <a:pt x="475289" y="17013"/>
                    <a:pt x="473997" y="20474"/>
                  </a:cubicBezTo>
                  <a:cubicBezTo>
                    <a:pt x="472746" y="23935"/>
                    <a:pt x="472120" y="28105"/>
                    <a:pt x="472120" y="32984"/>
                  </a:cubicBezTo>
                  <a:close/>
                  <a:moveTo>
                    <a:pt x="552308" y="1001"/>
                  </a:moveTo>
                  <a:cubicBezTo>
                    <a:pt x="557938" y="1001"/>
                    <a:pt x="562566" y="1668"/>
                    <a:pt x="566236" y="3086"/>
                  </a:cubicBezTo>
                  <a:cubicBezTo>
                    <a:pt x="569864" y="4462"/>
                    <a:pt x="572616" y="6547"/>
                    <a:pt x="574409" y="9382"/>
                  </a:cubicBezTo>
                  <a:cubicBezTo>
                    <a:pt x="576202" y="12135"/>
                    <a:pt x="577119" y="15637"/>
                    <a:pt x="577119" y="19891"/>
                  </a:cubicBezTo>
                  <a:cubicBezTo>
                    <a:pt x="577119" y="22976"/>
                    <a:pt x="576494" y="25687"/>
                    <a:pt x="575326" y="27897"/>
                  </a:cubicBezTo>
                  <a:cubicBezTo>
                    <a:pt x="574158" y="30107"/>
                    <a:pt x="572657" y="31983"/>
                    <a:pt x="570823" y="33485"/>
                  </a:cubicBezTo>
                  <a:cubicBezTo>
                    <a:pt x="568946" y="34944"/>
                    <a:pt x="566944" y="36112"/>
                    <a:pt x="564818" y="36987"/>
                  </a:cubicBezTo>
                  <a:lnTo>
                    <a:pt x="583249" y="65218"/>
                  </a:lnTo>
                  <a:lnTo>
                    <a:pt x="570322" y="65218"/>
                  </a:lnTo>
                  <a:lnTo>
                    <a:pt x="554935" y="39865"/>
                  </a:lnTo>
                  <a:lnTo>
                    <a:pt x="545594" y="39865"/>
                  </a:lnTo>
                  <a:lnTo>
                    <a:pt x="545594" y="65218"/>
                  </a:lnTo>
                  <a:lnTo>
                    <a:pt x="534085" y="65218"/>
                  </a:lnTo>
                  <a:lnTo>
                    <a:pt x="534085" y="1042"/>
                  </a:lnTo>
                  <a:lnTo>
                    <a:pt x="552350" y="1042"/>
                  </a:lnTo>
                  <a:close/>
                  <a:moveTo>
                    <a:pt x="551557" y="10633"/>
                  </a:moveTo>
                  <a:lnTo>
                    <a:pt x="545553" y="10633"/>
                  </a:lnTo>
                  <a:lnTo>
                    <a:pt x="545553" y="30399"/>
                  </a:lnTo>
                  <a:lnTo>
                    <a:pt x="551933" y="30399"/>
                  </a:lnTo>
                  <a:cubicBezTo>
                    <a:pt x="555060" y="30399"/>
                    <a:pt x="557687" y="29982"/>
                    <a:pt x="559647" y="29231"/>
                  </a:cubicBezTo>
                  <a:cubicBezTo>
                    <a:pt x="561607" y="28481"/>
                    <a:pt x="563066" y="27313"/>
                    <a:pt x="563942" y="25812"/>
                  </a:cubicBezTo>
                  <a:cubicBezTo>
                    <a:pt x="564901" y="24311"/>
                    <a:pt x="565402" y="22434"/>
                    <a:pt x="565402" y="20224"/>
                  </a:cubicBezTo>
                  <a:cubicBezTo>
                    <a:pt x="565402" y="17889"/>
                    <a:pt x="564860" y="16054"/>
                    <a:pt x="563859" y="14636"/>
                  </a:cubicBezTo>
                  <a:cubicBezTo>
                    <a:pt x="562816" y="13177"/>
                    <a:pt x="561315" y="12176"/>
                    <a:pt x="559272" y="11592"/>
                  </a:cubicBezTo>
                  <a:cubicBezTo>
                    <a:pt x="557312" y="10925"/>
                    <a:pt x="554685" y="10592"/>
                    <a:pt x="551557" y="10592"/>
                  </a:cubicBezTo>
                  <a:close/>
                  <a:moveTo>
                    <a:pt x="26980" y="173052"/>
                  </a:moveTo>
                  <a:lnTo>
                    <a:pt x="0" y="173052"/>
                  </a:lnTo>
                  <a:lnTo>
                    <a:pt x="0" y="166506"/>
                  </a:lnTo>
                  <a:lnTo>
                    <a:pt x="7715" y="163628"/>
                  </a:lnTo>
                  <a:lnTo>
                    <a:pt x="7715" y="118426"/>
                  </a:lnTo>
                  <a:lnTo>
                    <a:pt x="0" y="115466"/>
                  </a:lnTo>
                  <a:lnTo>
                    <a:pt x="0" y="108919"/>
                  </a:lnTo>
                  <a:lnTo>
                    <a:pt x="26980" y="108919"/>
                  </a:lnTo>
                  <a:lnTo>
                    <a:pt x="26980" y="115466"/>
                  </a:lnTo>
                  <a:lnTo>
                    <a:pt x="19265" y="118426"/>
                  </a:lnTo>
                  <a:lnTo>
                    <a:pt x="19265" y="163628"/>
                  </a:lnTo>
                  <a:lnTo>
                    <a:pt x="26980" y="166506"/>
                  </a:lnTo>
                  <a:lnTo>
                    <a:pt x="26980" y="173052"/>
                  </a:lnTo>
                  <a:close/>
                  <a:moveTo>
                    <a:pt x="66094" y="173052"/>
                  </a:moveTo>
                  <a:lnTo>
                    <a:pt x="48455" y="120469"/>
                  </a:lnTo>
                  <a:lnTo>
                    <a:pt x="48079" y="120469"/>
                  </a:lnTo>
                  <a:cubicBezTo>
                    <a:pt x="48163" y="121679"/>
                    <a:pt x="48246" y="123388"/>
                    <a:pt x="48330" y="125598"/>
                  </a:cubicBezTo>
                  <a:cubicBezTo>
                    <a:pt x="48455" y="127767"/>
                    <a:pt x="48538" y="130144"/>
                    <a:pt x="48580" y="132687"/>
                  </a:cubicBezTo>
                  <a:cubicBezTo>
                    <a:pt x="48705" y="135189"/>
                    <a:pt x="48747" y="137608"/>
                    <a:pt x="48747" y="139776"/>
                  </a:cubicBezTo>
                  <a:lnTo>
                    <a:pt x="48747" y="173052"/>
                  </a:lnTo>
                  <a:lnTo>
                    <a:pt x="38405" y="173052"/>
                  </a:lnTo>
                  <a:lnTo>
                    <a:pt x="38405" y="108877"/>
                  </a:lnTo>
                  <a:lnTo>
                    <a:pt x="54418" y="108877"/>
                  </a:lnTo>
                  <a:lnTo>
                    <a:pt x="71306" y="159292"/>
                  </a:lnTo>
                  <a:lnTo>
                    <a:pt x="71681" y="159292"/>
                  </a:lnTo>
                  <a:lnTo>
                    <a:pt x="89320" y="108877"/>
                  </a:lnTo>
                  <a:lnTo>
                    <a:pt x="105333" y="108877"/>
                  </a:lnTo>
                  <a:lnTo>
                    <a:pt x="105333" y="173052"/>
                  </a:lnTo>
                  <a:lnTo>
                    <a:pt x="94366" y="173052"/>
                  </a:lnTo>
                  <a:lnTo>
                    <a:pt x="94366" y="139234"/>
                  </a:lnTo>
                  <a:cubicBezTo>
                    <a:pt x="94366" y="137191"/>
                    <a:pt x="94407" y="134981"/>
                    <a:pt x="94449" y="132562"/>
                  </a:cubicBezTo>
                  <a:cubicBezTo>
                    <a:pt x="94574" y="130102"/>
                    <a:pt x="94658" y="127809"/>
                    <a:pt x="94699" y="125640"/>
                  </a:cubicBezTo>
                  <a:cubicBezTo>
                    <a:pt x="94824" y="123430"/>
                    <a:pt x="94908" y="121720"/>
                    <a:pt x="94950" y="120511"/>
                  </a:cubicBezTo>
                  <a:lnTo>
                    <a:pt x="94574" y="120511"/>
                  </a:lnTo>
                  <a:lnTo>
                    <a:pt x="76227" y="173011"/>
                  </a:lnTo>
                  <a:lnTo>
                    <a:pt x="65968" y="173011"/>
                  </a:lnTo>
                  <a:close/>
                  <a:moveTo>
                    <a:pt x="141194" y="108877"/>
                  </a:moveTo>
                  <a:cubicBezTo>
                    <a:pt x="149492" y="108877"/>
                    <a:pt x="155580" y="110628"/>
                    <a:pt x="159333" y="114089"/>
                  </a:cubicBezTo>
                  <a:cubicBezTo>
                    <a:pt x="163170" y="117551"/>
                    <a:pt x="165088" y="122346"/>
                    <a:pt x="165088" y="128476"/>
                  </a:cubicBezTo>
                  <a:cubicBezTo>
                    <a:pt x="165088" y="131228"/>
                    <a:pt x="164629" y="133855"/>
                    <a:pt x="163837" y="136399"/>
                  </a:cubicBezTo>
                  <a:cubicBezTo>
                    <a:pt x="163003" y="138859"/>
                    <a:pt x="161585" y="141069"/>
                    <a:pt x="159625" y="143070"/>
                  </a:cubicBezTo>
                  <a:cubicBezTo>
                    <a:pt x="157665" y="145030"/>
                    <a:pt x="155038" y="146615"/>
                    <a:pt x="151786" y="147741"/>
                  </a:cubicBezTo>
                  <a:cubicBezTo>
                    <a:pt x="148575" y="148867"/>
                    <a:pt x="144655" y="149450"/>
                    <a:pt x="139902" y="149450"/>
                  </a:cubicBezTo>
                  <a:lnTo>
                    <a:pt x="133521" y="149450"/>
                  </a:lnTo>
                  <a:lnTo>
                    <a:pt x="133521" y="173094"/>
                  </a:lnTo>
                  <a:lnTo>
                    <a:pt x="122012" y="173094"/>
                  </a:lnTo>
                  <a:lnTo>
                    <a:pt x="122012" y="108919"/>
                  </a:lnTo>
                  <a:lnTo>
                    <a:pt x="141152" y="108919"/>
                  </a:lnTo>
                  <a:close/>
                  <a:moveTo>
                    <a:pt x="140443" y="118384"/>
                  </a:moveTo>
                  <a:lnTo>
                    <a:pt x="133521" y="118384"/>
                  </a:lnTo>
                  <a:lnTo>
                    <a:pt x="133521" y="139860"/>
                  </a:lnTo>
                  <a:lnTo>
                    <a:pt x="138734" y="139860"/>
                  </a:lnTo>
                  <a:cubicBezTo>
                    <a:pt x="141820" y="139860"/>
                    <a:pt x="144488" y="139484"/>
                    <a:pt x="146657" y="138775"/>
                  </a:cubicBezTo>
                  <a:cubicBezTo>
                    <a:pt x="148867" y="138025"/>
                    <a:pt x="150535" y="136816"/>
                    <a:pt x="151702" y="135189"/>
                  </a:cubicBezTo>
                  <a:cubicBezTo>
                    <a:pt x="152828" y="133563"/>
                    <a:pt x="153412" y="131478"/>
                    <a:pt x="153412" y="128893"/>
                  </a:cubicBezTo>
                  <a:cubicBezTo>
                    <a:pt x="153412" y="125348"/>
                    <a:pt x="152328" y="122721"/>
                    <a:pt x="150285" y="120970"/>
                  </a:cubicBezTo>
                  <a:cubicBezTo>
                    <a:pt x="148158" y="119218"/>
                    <a:pt x="144905" y="118343"/>
                    <a:pt x="140485" y="118343"/>
                  </a:cubicBezTo>
                  <a:close/>
                  <a:moveTo>
                    <a:pt x="212834" y="173052"/>
                  </a:moveTo>
                  <a:lnTo>
                    <a:pt x="206996" y="156081"/>
                  </a:lnTo>
                  <a:lnTo>
                    <a:pt x="182810" y="156081"/>
                  </a:lnTo>
                  <a:lnTo>
                    <a:pt x="177056" y="173052"/>
                  </a:lnTo>
                  <a:lnTo>
                    <a:pt x="164838" y="173052"/>
                  </a:lnTo>
                  <a:lnTo>
                    <a:pt x="188398" y="108585"/>
                  </a:lnTo>
                  <a:lnTo>
                    <a:pt x="201533" y="108585"/>
                  </a:lnTo>
                  <a:lnTo>
                    <a:pt x="225093" y="173052"/>
                  </a:lnTo>
                  <a:lnTo>
                    <a:pt x="212875" y="173052"/>
                  </a:lnTo>
                  <a:close/>
                  <a:moveTo>
                    <a:pt x="198447" y="129643"/>
                  </a:moveTo>
                  <a:cubicBezTo>
                    <a:pt x="198239" y="128768"/>
                    <a:pt x="197863" y="127683"/>
                    <a:pt x="197363" y="126224"/>
                  </a:cubicBezTo>
                  <a:cubicBezTo>
                    <a:pt x="196904" y="124764"/>
                    <a:pt x="196404" y="123305"/>
                    <a:pt x="195904" y="121804"/>
                  </a:cubicBezTo>
                  <a:cubicBezTo>
                    <a:pt x="195487" y="120219"/>
                    <a:pt x="195195" y="118968"/>
                    <a:pt x="194903" y="117926"/>
                  </a:cubicBezTo>
                  <a:cubicBezTo>
                    <a:pt x="194653" y="119135"/>
                    <a:pt x="194236" y="120469"/>
                    <a:pt x="193735" y="122054"/>
                  </a:cubicBezTo>
                  <a:cubicBezTo>
                    <a:pt x="193318" y="123639"/>
                    <a:pt x="192943" y="125056"/>
                    <a:pt x="192484" y="126474"/>
                  </a:cubicBezTo>
                  <a:cubicBezTo>
                    <a:pt x="192109" y="127850"/>
                    <a:pt x="191859" y="128893"/>
                    <a:pt x="191567" y="129602"/>
                  </a:cubicBezTo>
                  <a:lnTo>
                    <a:pt x="185896" y="146156"/>
                  </a:lnTo>
                  <a:lnTo>
                    <a:pt x="203952" y="146156"/>
                  </a:lnTo>
                  <a:lnTo>
                    <a:pt x="198364" y="129602"/>
                  </a:lnTo>
                  <a:close/>
                  <a:moveTo>
                    <a:pt x="259078" y="117676"/>
                  </a:moveTo>
                  <a:cubicBezTo>
                    <a:pt x="256159" y="117676"/>
                    <a:pt x="253532" y="118218"/>
                    <a:pt x="251239" y="119302"/>
                  </a:cubicBezTo>
                  <a:cubicBezTo>
                    <a:pt x="248945" y="120386"/>
                    <a:pt x="247027" y="121971"/>
                    <a:pt x="245401" y="123972"/>
                  </a:cubicBezTo>
                  <a:cubicBezTo>
                    <a:pt x="243816" y="126015"/>
                    <a:pt x="242649" y="128476"/>
                    <a:pt x="241815" y="131353"/>
                  </a:cubicBezTo>
                  <a:cubicBezTo>
                    <a:pt x="241064" y="134230"/>
                    <a:pt x="240647" y="137483"/>
                    <a:pt x="240647" y="141069"/>
                  </a:cubicBezTo>
                  <a:cubicBezTo>
                    <a:pt x="240647" y="145906"/>
                    <a:pt x="241314" y="150118"/>
                    <a:pt x="242607" y="153579"/>
                  </a:cubicBezTo>
                  <a:cubicBezTo>
                    <a:pt x="243899" y="156998"/>
                    <a:pt x="245943" y="159667"/>
                    <a:pt x="248612" y="161502"/>
                  </a:cubicBezTo>
                  <a:cubicBezTo>
                    <a:pt x="251364" y="163336"/>
                    <a:pt x="254825" y="164295"/>
                    <a:pt x="258953" y="164295"/>
                  </a:cubicBezTo>
                  <a:cubicBezTo>
                    <a:pt x="261705" y="164295"/>
                    <a:pt x="264332" y="164045"/>
                    <a:pt x="266876" y="163503"/>
                  </a:cubicBezTo>
                  <a:cubicBezTo>
                    <a:pt x="269420" y="162919"/>
                    <a:pt x="272130" y="162127"/>
                    <a:pt x="274966" y="161168"/>
                  </a:cubicBezTo>
                  <a:lnTo>
                    <a:pt x="274966" y="170967"/>
                  </a:lnTo>
                  <a:cubicBezTo>
                    <a:pt x="272297" y="172052"/>
                    <a:pt x="269670" y="172802"/>
                    <a:pt x="266959" y="173303"/>
                  </a:cubicBezTo>
                  <a:cubicBezTo>
                    <a:pt x="264291" y="173803"/>
                    <a:pt x="261247" y="174011"/>
                    <a:pt x="257785" y="174011"/>
                  </a:cubicBezTo>
                  <a:cubicBezTo>
                    <a:pt x="251197" y="174011"/>
                    <a:pt x="245734" y="172677"/>
                    <a:pt x="241439" y="169967"/>
                  </a:cubicBezTo>
                  <a:cubicBezTo>
                    <a:pt x="237144" y="167214"/>
                    <a:pt x="233934" y="163378"/>
                    <a:pt x="231807" y="158458"/>
                  </a:cubicBezTo>
                  <a:cubicBezTo>
                    <a:pt x="229680" y="153454"/>
                    <a:pt x="228679" y="147657"/>
                    <a:pt x="228679" y="141027"/>
                  </a:cubicBezTo>
                  <a:cubicBezTo>
                    <a:pt x="228679" y="136190"/>
                    <a:pt x="229346" y="131728"/>
                    <a:pt x="230639" y="127725"/>
                  </a:cubicBezTo>
                  <a:cubicBezTo>
                    <a:pt x="232015" y="123722"/>
                    <a:pt x="233975" y="120219"/>
                    <a:pt x="236477" y="117300"/>
                  </a:cubicBezTo>
                  <a:cubicBezTo>
                    <a:pt x="239021" y="114381"/>
                    <a:pt x="242232" y="112088"/>
                    <a:pt x="246026" y="110462"/>
                  </a:cubicBezTo>
                  <a:cubicBezTo>
                    <a:pt x="249821" y="108835"/>
                    <a:pt x="254158" y="108043"/>
                    <a:pt x="259078" y="108043"/>
                  </a:cubicBezTo>
                  <a:cubicBezTo>
                    <a:pt x="262331" y="108043"/>
                    <a:pt x="265500" y="108460"/>
                    <a:pt x="268627" y="109211"/>
                  </a:cubicBezTo>
                  <a:cubicBezTo>
                    <a:pt x="271838" y="109920"/>
                    <a:pt x="274799" y="110962"/>
                    <a:pt x="277509" y="112255"/>
                  </a:cubicBezTo>
                  <a:lnTo>
                    <a:pt x="273548" y="121679"/>
                  </a:lnTo>
                  <a:cubicBezTo>
                    <a:pt x="271254" y="120636"/>
                    <a:pt x="268919" y="119761"/>
                    <a:pt x="266459" y="118968"/>
                  </a:cubicBezTo>
                  <a:cubicBezTo>
                    <a:pt x="264082" y="118134"/>
                    <a:pt x="261622" y="117717"/>
                    <a:pt x="259078" y="117717"/>
                  </a:cubicBezTo>
                  <a:close/>
                  <a:moveTo>
                    <a:pt x="311870" y="173052"/>
                  </a:moveTo>
                  <a:lnTo>
                    <a:pt x="300361" y="173052"/>
                  </a:lnTo>
                  <a:lnTo>
                    <a:pt x="300361" y="118551"/>
                  </a:lnTo>
                  <a:lnTo>
                    <a:pt x="281930" y="118551"/>
                  </a:lnTo>
                  <a:lnTo>
                    <a:pt x="281930" y="108835"/>
                  </a:lnTo>
                  <a:lnTo>
                    <a:pt x="330301" y="108835"/>
                  </a:lnTo>
                  <a:lnTo>
                    <a:pt x="330301" y="118551"/>
                  </a:lnTo>
                  <a:lnTo>
                    <a:pt x="311870" y="118551"/>
                  </a:lnTo>
                  <a:lnTo>
                    <a:pt x="311870" y="173052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54" name="Graphic 5">
            <a:extLst>
              <a:ext uri="{FF2B5EF4-FFF2-40B4-BE49-F238E27FC236}">
                <a16:creationId xmlns:a16="http://schemas.microsoft.com/office/drawing/2014/main" id="{81272908-7809-E199-66BF-48215FA627E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96058" y="4904510"/>
            <a:ext cx="831726" cy="750451"/>
            <a:chOff x="2216314" y="1603514"/>
            <a:chExt cx="597843" cy="539422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A2C426-81A9-C262-9D8D-C5C4BEEAAA17}"/>
                </a:ext>
              </a:extLst>
            </p:cNvPr>
            <p:cNvSpPr/>
            <p:nvPr/>
          </p:nvSpPr>
          <p:spPr>
            <a:xfrm>
              <a:off x="2216314" y="1603514"/>
              <a:ext cx="597843" cy="539422"/>
            </a:xfrm>
            <a:custGeom>
              <a:avLst/>
              <a:gdLst>
                <a:gd name="connsiteX0" fmla="*/ 0 w 597843"/>
                <a:gd name="connsiteY0" fmla="*/ 0 h 539422"/>
                <a:gd name="connsiteX1" fmla="*/ 597844 w 597843"/>
                <a:gd name="connsiteY1" fmla="*/ 0 h 539422"/>
                <a:gd name="connsiteX2" fmla="*/ 597844 w 597843"/>
                <a:gd name="connsiteY2" fmla="*/ 539423 h 539422"/>
                <a:gd name="connsiteX3" fmla="*/ 0 w 597843"/>
                <a:gd name="connsiteY3" fmla="*/ 539423 h 53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843" h="539422">
                  <a:moveTo>
                    <a:pt x="0" y="0"/>
                  </a:moveTo>
                  <a:lnTo>
                    <a:pt x="597844" y="0"/>
                  </a:lnTo>
                  <a:lnTo>
                    <a:pt x="597844" y="539423"/>
                  </a:lnTo>
                  <a:lnTo>
                    <a:pt x="0" y="539423"/>
                  </a:lnTo>
                  <a:close/>
                </a:path>
              </a:pathLst>
            </a:custGeom>
            <a:solidFill>
              <a:srgbClr val="9E99CB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1522540-55D0-8C39-64CD-BE0306D4CFA3}"/>
                </a:ext>
              </a:extLst>
            </p:cNvPr>
            <p:cNvSpPr/>
            <p:nvPr/>
          </p:nvSpPr>
          <p:spPr>
            <a:xfrm>
              <a:off x="2292540" y="1898120"/>
              <a:ext cx="424832" cy="173844"/>
            </a:xfrm>
            <a:custGeom>
              <a:avLst/>
              <a:gdLst>
                <a:gd name="connsiteX0" fmla="*/ 31358 w 424832"/>
                <a:gd name="connsiteY0" fmla="*/ 9633 h 173844"/>
                <a:gd name="connsiteX1" fmla="*/ 23518 w 424832"/>
                <a:gd name="connsiteY1" fmla="*/ 11259 h 173844"/>
                <a:gd name="connsiteX2" fmla="*/ 17680 w 424832"/>
                <a:gd name="connsiteY2" fmla="*/ 15929 h 173844"/>
                <a:gd name="connsiteX3" fmla="*/ 14094 w 424832"/>
                <a:gd name="connsiteY3" fmla="*/ 23310 h 173844"/>
                <a:gd name="connsiteX4" fmla="*/ 12927 w 424832"/>
                <a:gd name="connsiteY4" fmla="*/ 33026 h 173844"/>
                <a:gd name="connsiteX5" fmla="*/ 14887 w 424832"/>
                <a:gd name="connsiteY5" fmla="*/ 45536 h 173844"/>
                <a:gd name="connsiteX6" fmla="*/ 20891 w 424832"/>
                <a:gd name="connsiteY6" fmla="*/ 53459 h 173844"/>
                <a:gd name="connsiteX7" fmla="*/ 31233 w 424832"/>
                <a:gd name="connsiteY7" fmla="*/ 56252 h 173844"/>
                <a:gd name="connsiteX8" fmla="*/ 39156 w 424832"/>
                <a:gd name="connsiteY8" fmla="*/ 55460 h 173844"/>
                <a:gd name="connsiteX9" fmla="*/ 47245 w 424832"/>
                <a:gd name="connsiteY9" fmla="*/ 53125 h 173844"/>
                <a:gd name="connsiteX10" fmla="*/ 47245 w 424832"/>
                <a:gd name="connsiteY10" fmla="*/ 62924 h 173844"/>
                <a:gd name="connsiteX11" fmla="*/ 39239 w 424832"/>
                <a:gd name="connsiteY11" fmla="*/ 65260 h 173844"/>
                <a:gd name="connsiteX12" fmla="*/ 30065 w 424832"/>
                <a:gd name="connsiteY12" fmla="*/ 65968 h 173844"/>
                <a:gd name="connsiteX13" fmla="*/ 13719 w 424832"/>
                <a:gd name="connsiteY13" fmla="*/ 61924 h 173844"/>
                <a:gd name="connsiteX14" fmla="*/ 4086 w 424832"/>
                <a:gd name="connsiteY14" fmla="*/ 50415 h 173844"/>
                <a:gd name="connsiteX15" fmla="*/ 959 w 424832"/>
                <a:gd name="connsiteY15" fmla="*/ 32984 h 173844"/>
                <a:gd name="connsiteX16" fmla="*/ 2919 w 424832"/>
                <a:gd name="connsiteY16" fmla="*/ 19682 h 173844"/>
                <a:gd name="connsiteX17" fmla="*/ 8757 w 424832"/>
                <a:gd name="connsiteY17" fmla="*/ 9257 h 173844"/>
                <a:gd name="connsiteX18" fmla="*/ 18306 w 424832"/>
                <a:gd name="connsiteY18" fmla="*/ 2419 h 173844"/>
                <a:gd name="connsiteX19" fmla="*/ 31358 w 424832"/>
                <a:gd name="connsiteY19" fmla="*/ 0 h 173844"/>
                <a:gd name="connsiteX20" fmla="*/ 40907 w 424832"/>
                <a:gd name="connsiteY20" fmla="*/ 1168 h 173844"/>
                <a:gd name="connsiteX21" fmla="*/ 49789 w 424832"/>
                <a:gd name="connsiteY21" fmla="*/ 4212 h 173844"/>
                <a:gd name="connsiteX22" fmla="*/ 45828 w 424832"/>
                <a:gd name="connsiteY22" fmla="*/ 13636 h 173844"/>
                <a:gd name="connsiteX23" fmla="*/ 38739 w 424832"/>
                <a:gd name="connsiteY23" fmla="*/ 10925 h 173844"/>
                <a:gd name="connsiteX24" fmla="*/ 31358 w 424832"/>
                <a:gd name="connsiteY24" fmla="*/ 9674 h 173844"/>
                <a:gd name="connsiteX25" fmla="*/ 101663 w 424832"/>
                <a:gd name="connsiteY25" fmla="*/ 65009 h 173844"/>
                <a:gd name="connsiteX26" fmla="*/ 95825 w 424832"/>
                <a:gd name="connsiteY26" fmla="*/ 48038 h 173844"/>
                <a:gd name="connsiteX27" fmla="*/ 71639 w 424832"/>
                <a:gd name="connsiteY27" fmla="*/ 48038 h 173844"/>
                <a:gd name="connsiteX28" fmla="*/ 65885 w 424832"/>
                <a:gd name="connsiteY28" fmla="*/ 65009 h 173844"/>
                <a:gd name="connsiteX29" fmla="*/ 53667 w 424832"/>
                <a:gd name="connsiteY29" fmla="*/ 65009 h 173844"/>
                <a:gd name="connsiteX30" fmla="*/ 77227 w 424832"/>
                <a:gd name="connsiteY30" fmla="*/ 542 h 173844"/>
                <a:gd name="connsiteX31" fmla="*/ 90362 w 424832"/>
                <a:gd name="connsiteY31" fmla="*/ 542 h 173844"/>
                <a:gd name="connsiteX32" fmla="*/ 113923 w 424832"/>
                <a:gd name="connsiteY32" fmla="*/ 65009 h 173844"/>
                <a:gd name="connsiteX33" fmla="*/ 101705 w 424832"/>
                <a:gd name="connsiteY33" fmla="*/ 65009 h 173844"/>
                <a:gd name="connsiteX34" fmla="*/ 87277 w 424832"/>
                <a:gd name="connsiteY34" fmla="*/ 21600 h 173844"/>
                <a:gd name="connsiteX35" fmla="*/ 86192 w 424832"/>
                <a:gd name="connsiteY35" fmla="*/ 18181 h 173844"/>
                <a:gd name="connsiteX36" fmla="*/ 84775 w 424832"/>
                <a:gd name="connsiteY36" fmla="*/ 13761 h 173844"/>
                <a:gd name="connsiteX37" fmla="*/ 83774 w 424832"/>
                <a:gd name="connsiteY37" fmla="*/ 9883 h 173844"/>
                <a:gd name="connsiteX38" fmla="*/ 82606 w 424832"/>
                <a:gd name="connsiteY38" fmla="*/ 14011 h 173844"/>
                <a:gd name="connsiteX39" fmla="*/ 81355 w 424832"/>
                <a:gd name="connsiteY39" fmla="*/ 18431 h 173844"/>
                <a:gd name="connsiteX40" fmla="*/ 80438 w 424832"/>
                <a:gd name="connsiteY40" fmla="*/ 21559 h 173844"/>
                <a:gd name="connsiteX41" fmla="*/ 74767 w 424832"/>
                <a:gd name="connsiteY41" fmla="*/ 38113 h 173844"/>
                <a:gd name="connsiteX42" fmla="*/ 92823 w 424832"/>
                <a:gd name="connsiteY42" fmla="*/ 38113 h 173844"/>
                <a:gd name="connsiteX43" fmla="*/ 87235 w 424832"/>
                <a:gd name="connsiteY43" fmla="*/ 21559 h 173844"/>
                <a:gd name="connsiteX44" fmla="*/ 142362 w 424832"/>
                <a:gd name="connsiteY44" fmla="*/ 834 h 173844"/>
                <a:gd name="connsiteX45" fmla="*/ 160543 w 424832"/>
                <a:gd name="connsiteY45" fmla="*/ 6046 h 173844"/>
                <a:gd name="connsiteX46" fmla="*/ 166297 w 424832"/>
                <a:gd name="connsiteY46" fmla="*/ 20433 h 173844"/>
                <a:gd name="connsiteX47" fmla="*/ 165046 w 424832"/>
                <a:gd name="connsiteY47" fmla="*/ 28356 h 173844"/>
                <a:gd name="connsiteX48" fmla="*/ 160834 w 424832"/>
                <a:gd name="connsiteY48" fmla="*/ 35028 h 173844"/>
                <a:gd name="connsiteX49" fmla="*/ 152995 w 424832"/>
                <a:gd name="connsiteY49" fmla="*/ 39698 h 173844"/>
                <a:gd name="connsiteX50" fmla="*/ 141111 w 424832"/>
                <a:gd name="connsiteY50" fmla="*/ 41407 h 173844"/>
                <a:gd name="connsiteX51" fmla="*/ 134731 w 424832"/>
                <a:gd name="connsiteY51" fmla="*/ 41407 h 173844"/>
                <a:gd name="connsiteX52" fmla="*/ 134731 w 424832"/>
                <a:gd name="connsiteY52" fmla="*/ 65051 h 173844"/>
                <a:gd name="connsiteX53" fmla="*/ 123222 w 424832"/>
                <a:gd name="connsiteY53" fmla="*/ 65051 h 173844"/>
                <a:gd name="connsiteX54" fmla="*/ 123222 w 424832"/>
                <a:gd name="connsiteY54" fmla="*/ 876 h 173844"/>
                <a:gd name="connsiteX55" fmla="*/ 142362 w 424832"/>
                <a:gd name="connsiteY55" fmla="*/ 876 h 173844"/>
                <a:gd name="connsiteX56" fmla="*/ 141611 w 424832"/>
                <a:gd name="connsiteY56" fmla="*/ 10341 h 173844"/>
                <a:gd name="connsiteX57" fmla="*/ 134689 w 424832"/>
                <a:gd name="connsiteY57" fmla="*/ 10341 h 173844"/>
                <a:gd name="connsiteX58" fmla="*/ 134689 w 424832"/>
                <a:gd name="connsiteY58" fmla="*/ 31817 h 173844"/>
                <a:gd name="connsiteX59" fmla="*/ 139901 w 424832"/>
                <a:gd name="connsiteY59" fmla="*/ 31817 h 173844"/>
                <a:gd name="connsiteX60" fmla="*/ 147824 w 424832"/>
                <a:gd name="connsiteY60" fmla="*/ 30732 h 173844"/>
                <a:gd name="connsiteX61" fmla="*/ 152870 w 424832"/>
                <a:gd name="connsiteY61" fmla="*/ 27146 h 173844"/>
                <a:gd name="connsiteX62" fmla="*/ 154579 w 424832"/>
                <a:gd name="connsiteY62" fmla="*/ 20850 h 173844"/>
                <a:gd name="connsiteX63" fmla="*/ 151452 w 424832"/>
                <a:gd name="connsiteY63" fmla="*/ 12927 h 173844"/>
                <a:gd name="connsiteX64" fmla="*/ 141653 w 424832"/>
                <a:gd name="connsiteY64" fmla="*/ 10300 h 173844"/>
                <a:gd name="connsiteX65" fmla="*/ 214960 w 424832"/>
                <a:gd name="connsiteY65" fmla="*/ 65009 h 173844"/>
                <a:gd name="connsiteX66" fmla="*/ 209122 w 424832"/>
                <a:gd name="connsiteY66" fmla="*/ 48038 h 173844"/>
                <a:gd name="connsiteX67" fmla="*/ 184937 w 424832"/>
                <a:gd name="connsiteY67" fmla="*/ 48038 h 173844"/>
                <a:gd name="connsiteX68" fmla="*/ 179182 w 424832"/>
                <a:gd name="connsiteY68" fmla="*/ 65009 h 173844"/>
                <a:gd name="connsiteX69" fmla="*/ 166964 w 424832"/>
                <a:gd name="connsiteY69" fmla="*/ 65009 h 173844"/>
                <a:gd name="connsiteX70" fmla="*/ 190524 w 424832"/>
                <a:gd name="connsiteY70" fmla="*/ 542 h 173844"/>
                <a:gd name="connsiteX71" fmla="*/ 203660 w 424832"/>
                <a:gd name="connsiteY71" fmla="*/ 542 h 173844"/>
                <a:gd name="connsiteX72" fmla="*/ 227220 w 424832"/>
                <a:gd name="connsiteY72" fmla="*/ 65009 h 173844"/>
                <a:gd name="connsiteX73" fmla="*/ 215002 w 424832"/>
                <a:gd name="connsiteY73" fmla="*/ 65009 h 173844"/>
                <a:gd name="connsiteX74" fmla="*/ 200574 w 424832"/>
                <a:gd name="connsiteY74" fmla="*/ 21600 h 173844"/>
                <a:gd name="connsiteX75" fmla="*/ 199490 w 424832"/>
                <a:gd name="connsiteY75" fmla="*/ 18181 h 173844"/>
                <a:gd name="connsiteX76" fmla="*/ 198030 w 424832"/>
                <a:gd name="connsiteY76" fmla="*/ 13761 h 173844"/>
                <a:gd name="connsiteX77" fmla="*/ 197029 w 424832"/>
                <a:gd name="connsiteY77" fmla="*/ 9883 h 173844"/>
                <a:gd name="connsiteX78" fmla="*/ 195862 w 424832"/>
                <a:gd name="connsiteY78" fmla="*/ 14011 h 173844"/>
                <a:gd name="connsiteX79" fmla="*/ 194611 w 424832"/>
                <a:gd name="connsiteY79" fmla="*/ 18431 h 173844"/>
                <a:gd name="connsiteX80" fmla="*/ 193693 w 424832"/>
                <a:gd name="connsiteY80" fmla="*/ 21559 h 173844"/>
                <a:gd name="connsiteX81" fmla="*/ 188022 w 424832"/>
                <a:gd name="connsiteY81" fmla="*/ 38113 h 173844"/>
                <a:gd name="connsiteX82" fmla="*/ 206078 w 424832"/>
                <a:gd name="connsiteY82" fmla="*/ 38113 h 173844"/>
                <a:gd name="connsiteX83" fmla="*/ 200490 w 424832"/>
                <a:gd name="connsiteY83" fmla="*/ 21559 h 173844"/>
                <a:gd name="connsiteX84" fmla="*/ 262080 w 424832"/>
                <a:gd name="connsiteY84" fmla="*/ 9633 h 173844"/>
                <a:gd name="connsiteX85" fmla="*/ 254241 w 424832"/>
                <a:gd name="connsiteY85" fmla="*/ 11259 h 173844"/>
                <a:gd name="connsiteX86" fmla="*/ 248403 w 424832"/>
                <a:gd name="connsiteY86" fmla="*/ 15929 h 173844"/>
                <a:gd name="connsiteX87" fmla="*/ 244817 w 424832"/>
                <a:gd name="connsiteY87" fmla="*/ 23310 h 173844"/>
                <a:gd name="connsiteX88" fmla="*/ 243649 w 424832"/>
                <a:gd name="connsiteY88" fmla="*/ 33026 h 173844"/>
                <a:gd name="connsiteX89" fmla="*/ 245609 w 424832"/>
                <a:gd name="connsiteY89" fmla="*/ 45536 h 173844"/>
                <a:gd name="connsiteX90" fmla="*/ 251614 w 424832"/>
                <a:gd name="connsiteY90" fmla="*/ 53459 h 173844"/>
                <a:gd name="connsiteX91" fmla="*/ 261955 w 424832"/>
                <a:gd name="connsiteY91" fmla="*/ 56252 h 173844"/>
                <a:gd name="connsiteX92" fmla="*/ 269878 w 424832"/>
                <a:gd name="connsiteY92" fmla="*/ 55460 h 173844"/>
                <a:gd name="connsiteX93" fmla="*/ 277968 w 424832"/>
                <a:gd name="connsiteY93" fmla="*/ 53125 h 173844"/>
                <a:gd name="connsiteX94" fmla="*/ 277968 w 424832"/>
                <a:gd name="connsiteY94" fmla="*/ 62924 h 173844"/>
                <a:gd name="connsiteX95" fmla="*/ 269962 w 424832"/>
                <a:gd name="connsiteY95" fmla="*/ 65260 h 173844"/>
                <a:gd name="connsiteX96" fmla="*/ 260788 w 424832"/>
                <a:gd name="connsiteY96" fmla="*/ 65968 h 173844"/>
                <a:gd name="connsiteX97" fmla="*/ 244442 w 424832"/>
                <a:gd name="connsiteY97" fmla="*/ 61924 h 173844"/>
                <a:gd name="connsiteX98" fmla="*/ 234809 w 424832"/>
                <a:gd name="connsiteY98" fmla="*/ 50415 h 173844"/>
                <a:gd name="connsiteX99" fmla="*/ 231682 w 424832"/>
                <a:gd name="connsiteY99" fmla="*/ 32984 h 173844"/>
                <a:gd name="connsiteX100" fmla="*/ 233641 w 424832"/>
                <a:gd name="connsiteY100" fmla="*/ 19682 h 173844"/>
                <a:gd name="connsiteX101" fmla="*/ 239479 w 424832"/>
                <a:gd name="connsiteY101" fmla="*/ 9257 h 173844"/>
                <a:gd name="connsiteX102" fmla="*/ 249028 w 424832"/>
                <a:gd name="connsiteY102" fmla="*/ 2419 h 173844"/>
                <a:gd name="connsiteX103" fmla="*/ 262080 w 424832"/>
                <a:gd name="connsiteY103" fmla="*/ 0 h 173844"/>
                <a:gd name="connsiteX104" fmla="*/ 271630 w 424832"/>
                <a:gd name="connsiteY104" fmla="*/ 1168 h 173844"/>
                <a:gd name="connsiteX105" fmla="*/ 280512 w 424832"/>
                <a:gd name="connsiteY105" fmla="*/ 4212 h 173844"/>
                <a:gd name="connsiteX106" fmla="*/ 276550 w 424832"/>
                <a:gd name="connsiteY106" fmla="*/ 13636 h 173844"/>
                <a:gd name="connsiteX107" fmla="*/ 269461 w 424832"/>
                <a:gd name="connsiteY107" fmla="*/ 10925 h 173844"/>
                <a:gd name="connsiteX108" fmla="*/ 262080 w 424832"/>
                <a:gd name="connsiteY108" fmla="*/ 9674 h 173844"/>
                <a:gd name="connsiteX109" fmla="*/ 314455 w 424832"/>
                <a:gd name="connsiteY109" fmla="*/ 65009 h 173844"/>
                <a:gd name="connsiteX110" fmla="*/ 287475 w 424832"/>
                <a:gd name="connsiteY110" fmla="*/ 65009 h 173844"/>
                <a:gd name="connsiteX111" fmla="*/ 287475 w 424832"/>
                <a:gd name="connsiteY111" fmla="*/ 58463 h 173844"/>
                <a:gd name="connsiteX112" fmla="*/ 295190 w 424832"/>
                <a:gd name="connsiteY112" fmla="*/ 55585 h 173844"/>
                <a:gd name="connsiteX113" fmla="*/ 295190 w 424832"/>
                <a:gd name="connsiteY113" fmla="*/ 10383 h 173844"/>
                <a:gd name="connsiteX114" fmla="*/ 287475 w 424832"/>
                <a:gd name="connsiteY114" fmla="*/ 7422 h 173844"/>
                <a:gd name="connsiteX115" fmla="*/ 287475 w 424832"/>
                <a:gd name="connsiteY115" fmla="*/ 876 h 173844"/>
                <a:gd name="connsiteX116" fmla="*/ 314455 w 424832"/>
                <a:gd name="connsiteY116" fmla="*/ 876 h 173844"/>
                <a:gd name="connsiteX117" fmla="*/ 314455 w 424832"/>
                <a:gd name="connsiteY117" fmla="*/ 7422 h 173844"/>
                <a:gd name="connsiteX118" fmla="*/ 306740 w 424832"/>
                <a:gd name="connsiteY118" fmla="*/ 10383 h 173844"/>
                <a:gd name="connsiteX119" fmla="*/ 306740 w 424832"/>
                <a:gd name="connsiteY119" fmla="*/ 55585 h 173844"/>
                <a:gd name="connsiteX120" fmla="*/ 314455 w 424832"/>
                <a:gd name="connsiteY120" fmla="*/ 58463 h 173844"/>
                <a:gd name="connsiteX121" fmla="*/ 314455 w 424832"/>
                <a:gd name="connsiteY121" fmla="*/ 65009 h 173844"/>
                <a:gd name="connsiteX122" fmla="*/ 349899 w 424832"/>
                <a:gd name="connsiteY122" fmla="*/ 65009 h 173844"/>
                <a:gd name="connsiteX123" fmla="*/ 338390 w 424832"/>
                <a:gd name="connsiteY123" fmla="*/ 65009 h 173844"/>
                <a:gd name="connsiteX124" fmla="*/ 338390 w 424832"/>
                <a:gd name="connsiteY124" fmla="*/ 10508 h 173844"/>
                <a:gd name="connsiteX125" fmla="*/ 319959 w 424832"/>
                <a:gd name="connsiteY125" fmla="*/ 10508 h 173844"/>
                <a:gd name="connsiteX126" fmla="*/ 319959 w 424832"/>
                <a:gd name="connsiteY126" fmla="*/ 792 h 173844"/>
                <a:gd name="connsiteX127" fmla="*/ 368330 w 424832"/>
                <a:gd name="connsiteY127" fmla="*/ 792 h 173844"/>
                <a:gd name="connsiteX128" fmla="*/ 368330 w 424832"/>
                <a:gd name="connsiteY128" fmla="*/ 10508 h 173844"/>
                <a:gd name="connsiteX129" fmla="*/ 349899 w 424832"/>
                <a:gd name="connsiteY129" fmla="*/ 10508 h 173844"/>
                <a:gd name="connsiteX130" fmla="*/ 349899 w 424832"/>
                <a:gd name="connsiteY130" fmla="*/ 65009 h 173844"/>
                <a:gd name="connsiteX131" fmla="*/ 397770 w 424832"/>
                <a:gd name="connsiteY131" fmla="*/ 29148 h 173844"/>
                <a:gd name="connsiteX132" fmla="*/ 412407 w 424832"/>
                <a:gd name="connsiteY132" fmla="*/ 834 h 173844"/>
                <a:gd name="connsiteX133" fmla="*/ 424833 w 424832"/>
                <a:gd name="connsiteY133" fmla="*/ 834 h 173844"/>
                <a:gd name="connsiteX134" fmla="*/ 403525 w 424832"/>
                <a:gd name="connsiteY134" fmla="*/ 40031 h 173844"/>
                <a:gd name="connsiteX135" fmla="*/ 403525 w 424832"/>
                <a:gd name="connsiteY135" fmla="*/ 65009 h 173844"/>
                <a:gd name="connsiteX136" fmla="*/ 392016 w 424832"/>
                <a:gd name="connsiteY136" fmla="*/ 65009 h 173844"/>
                <a:gd name="connsiteX137" fmla="*/ 392016 w 424832"/>
                <a:gd name="connsiteY137" fmla="*/ 40448 h 173844"/>
                <a:gd name="connsiteX138" fmla="*/ 370707 w 424832"/>
                <a:gd name="connsiteY138" fmla="*/ 792 h 173844"/>
                <a:gd name="connsiteX139" fmla="*/ 383217 w 424832"/>
                <a:gd name="connsiteY139" fmla="*/ 792 h 173844"/>
                <a:gd name="connsiteX140" fmla="*/ 397770 w 424832"/>
                <a:gd name="connsiteY140" fmla="*/ 29106 h 173844"/>
                <a:gd name="connsiteX141" fmla="*/ 41366 w 424832"/>
                <a:gd name="connsiteY141" fmla="*/ 155372 h 173844"/>
                <a:gd name="connsiteX142" fmla="*/ 38572 w 424832"/>
                <a:gd name="connsiteY142" fmla="*/ 165171 h 173844"/>
                <a:gd name="connsiteX143" fmla="*/ 30482 w 424832"/>
                <a:gd name="connsiteY143" fmla="*/ 171551 h 173844"/>
                <a:gd name="connsiteX144" fmla="*/ 17972 w 424832"/>
                <a:gd name="connsiteY144" fmla="*/ 173803 h 173844"/>
                <a:gd name="connsiteX145" fmla="*/ 11217 w 424832"/>
                <a:gd name="connsiteY145" fmla="*/ 173344 h 173844"/>
                <a:gd name="connsiteX146" fmla="*/ 5212 w 424832"/>
                <a:gd name="connsiteY146" fmla="*/ 172177 h 173844"/>
                <a:gd name="connsiteX147" fmla="*/ 0 w 424832"/>
                <a:gd name="connsiteY147" fmla="*/ 170217 h 173844"/>
                <a:gd name="connsiteX148" fmla="*/ 0 w 424832"/>
                <a:gd name="connsiteY148" fmla="*/ 159417 h 173844"/>
                <a:gd name="connsiteX149" fmla="*/ 8882 w 424832"/>
                <a:gd name="connsiteY149" fmla="*/ 162753 h 173844"/>
                <a:gd name="connsiteX150" fmla="*/ 18765 w 424832"/>
                <a:gd name="connsiteY150" fmla="*/ 164212 h 173844"/>
                <a:gd name="connsiteX151" fmla="*/ 25061 w 424832"/>
                <a:gd name="connsiteY151" fmla="*/ 163211 h 173844"/>
                <a:gd name="connsiteX152" fmla="*/ 28731 w 424832"/>
                <a:gd name="connsiteY152" fmla="*/ 160334 h 173844"/>
                <a:gd name="connsiteX153" fmla="*/ 29898 w 424832"/>
                <a:gd name="connsiteY153" fmla="*/ 156039 h 173844"/>
                <a:gd name="connsiteX154" fmla="*/ 28356 w 424832"/>
                <a:gd name="connsiteY154" fmla="*/ 151452 h 173844"/>
                <a:gd name="connsiteX155" fmla="*/ 23852 w 424832"/>
                <a:gd name="connsiteY155" fmla="*/ 147949 h 173844"/>
                <a:gd name="connsiteX156" fmla="*/ 16471 w 424832"/>
                <a:gd name="connsiteY156" fmla="*/ 144530 h 173844"/>
                <a:gd name="connsiteX157" fmla="*/ 10633 w 424832"/>
                <a:gd name="connsiteY157" fmla="*/ 141736 h 173844"/>
                <a:gd name="connsiteX158" fmla="*/ 5588 w 424832"/>
                <a:gd name="connsiteY158" fmla="*/ 137858 h 173844"/>
                <a:gd name="connsiteX159" fmla="*/ 2001 w 424832"/>
                <a:gd name="connsiteY159" fmla="*/ 132562 h 173844"/>
                <a:gd name="connsiteX160" fmla="*/ 667 w 424832"/>
                <a:gd name="connsiteY160" fmla="*/ 125390 h 173844"/>
                <a:gd name="connsiteX161" fmla="*/ 3294 w 424832"/>
                <a:gd name="connsiteY161" fmla="*/ 115966 h 173844"/>
                <a:gd name="connsiteX162" fmla="*/ 10758 w 424832"/>
                <a:gd name="connsiteY162" fmla="*/ 109961 h 173844"/>
                <a:gd name="connsiteX163" fmla="*/ 21976 w 424832"/>
                <a:gd name="connsiteY163" fmla="*/ 107876 h 173844"/>
                <a:gd name="connsiteX164" fmla="*/ 31608 w 424832"/>
                <a:gd name="connsiteY164" fmla="*/ 108960 h 173844"/>
                <a:gd name="connsiteX165" fmla="*/ 40490 w 424832"/>
                <a:gd name="connsiteY165" fmla="*/ 112004 h 173844"/>
                <a:gd name="connsiteX166" fmla="*/ 36820 w 424832"/>
                <a:gd name="connsiteY166" fmla="*/ 121262 h 173844"/>
                <a:gd name="connsiteX167" fmla="*/ 29190 w 424832"/>
                <a:gd name="connsiteY167" fmla="*/ 118551 h 173844"/>
                <a:gd name="connsiteX168" fmla="*/ 21642 w 424832"/>
                <a:gd name="connsiteY168" fmla="*/ 117551 h 173844"/>
                <a:gd name="connsiteX169" fmla="*/ 16429 w 424832"/>
                <a:gd name="connsiteY169" fmla="*/ 118551 h 173844"/>
                <a:gd name="connsiteX170" fmla="*/ 13177 w 424832"/>
                <a:gd name="connsiteY170" fmla="*/ 121178 h 173844"/>
                <a:gd name="connsiteX171" fmla="*/ 12093 w 424832"/>
                <a:gd name="connsiteY171" fmla="*/ 125140 h 173844"/>
                <a:gd name="connsiteX172" fmla="*/ 13427 w 424832"/>
                <a:gd name="connsiteY172" fmla="*/ 129560 h 173844"/>
                <a:gd name="connsiteX173" fmla="*/ 17555 w 424832"/>
                <a:gd name="connsiteY173" fmla="*/ 132979 h 173844"/>
                <a:gd name="connsiteX174" fmla="*/ 24936 w 424832"/>
                <a:gd name="connsiteY174" fmla="*/ 136482 h 173844"/>
                <a:gd name="connsiteX175" fmla="*/ 33735 w 424832"/>
                <a:gd name="connsiteY175" fmla="*/ 141152 h 173844"/>
                <a:gd name="connsiteX176" fmla="*/ 39322 w 424832"/>
                <a:gd name="connsiteY176" fmla="*/ 146990 h 173844"/>
                <a:gd name="connsiteX177" fmla="*/ 41282 w 424832"/>
                <a:gd name="connsiteY177" fmla="*/ 155455 h 173844"/>
                <a:gd name="connsiteX178" fmla="*/ 105624 w 424832"/>
                <a:gd name="connsiteY178" fmla="*/ 172886 h 173844"/>
                <a:gd name="connsiteX179" fmla="*/ 94115 w 424832"/>
                <a:gd name="connsiteY179" fmla="*/ 172886 h 173844"/>
                <a:gd name="connsiteX180" fmla="*/ 94115 w 424832"/>
                <a:gd name="connsiteY180" fmla="*/ 144405 h 173844"/>
                <a:gd name="connsiteX181" fmla="*/ 65885 w 424832"/>
                <a:gd name="connsiteY181" fmla="*/ 144405 h 173844"/>
                <a:gd name="connsiteX182" fmla="*/ 65885 w 424832"/>
                <a:gd name="connsiteY182" fmla="*/ 172886 h 173844"/>
                <a:gd name="connsiteX183" fmla="*/ 54376 w 424832"/>
                <a:gd name="connsiteY183" fmla="*/ 172886 h 173844"/>
                <a:gd name="connsiteX184" fmla="*/ 54376 w 424832"/>
                <a:gd name="connsiteY184" fmla="*/ 108710 h 173844"/>
                <a:gd name="connsiteX185" fmla="*/ 65885 w 424832"/>
                <a:gd name="connsiteY185" fmla="*/ 108710 h 173844"/>
                <a:gd name="connsiteX186" fmla="*/ 65885 w 424832"/>
                <a:gd name="connsiteY186" fmla="*/ 134606 h 173844"/>
                <a:gd name="connsiteX187" fmla="*/ 94115 w 424832"/>
                <a:gd name="connsiteY187" fmla="*/ 134606 h 173844"/>
                <a:gd name="connsiteX188" fmla="*/ 94115 w 424832"/>
                <a:gd name="connsiteY188" fmla="*/ 108710 h 173844"/>
                <a:gd name="connsiteX189" fmla="*/ 105624 w 424832"/>
                <a:gd name="connsiteY189" fmla="*/ 108710 h 173844"/>
                <a:gd name="connsiteX190" fmla="*/ 105624 w 424832"/>
                <a:gd name="connsiteY190" fmla="*/ 172886 h 173844"/>
                <a:gd name="connsiteX191" fmla="*/ 162836 w 424832"/>
                <a:gd name="connsiteY191" fmla="*/ 172886 h 173844"/>
                <a:gd name="connsiteX192" fmla="*/ 156998 w 424832"/>
                <a:gd name="connsiteY192" fmla="*/ 155914 h 173844"/>
                <a:gd name="connsiteX193" fmla="*/ 132812 w 424832"/>
                <a:gd name="connsiteY193" fmla="*/ 155914 h 173844"/>
                <a:gd name="connsiteX194" fmla="*/ 127058 w 424832"/>
                <a:gd name="connsiteY194" fmla="*/ 172886 h 173844"/>
                <a:gd name="connsiteX195" fmla="*/ 114840 w 424832"/>
                <a:gd name="connsiteY195" fmla="*/ 172886 h 173844"/>
                <a:gd name="connsiteX196" fmla="*/ 138400 w 424832"/>
                <a:gd name="connsiteY196" fmla="*/ 108418 h 173844"/>
                <a:gd name="connsiteX197" fmla="*/ 151535 w 424832"/>
                <a:gd name="connsiteY197" fmla="*/ 108418 h 173844"/>
                <a:gd name="connsiteX198" fmla="*/ 175096 w 424832"/>
                <a:gd name="connsiteY198" fmla="*/ 172886 h 173844"/>
                <a:gd name="connsiteX199" fmla="*/ 162878 w 424832"/>
                <a:gd name="connsiteY199" fmla="*/ 172886 h 173844"/>
                <a:gd name="connsiteX200" fmla="*/ 148450 w 424832"/>
                <a:gd name="connsiteY200" fmla="*/ 129477 h 173844"/>
                <a:gd name="connsiteX201" fmla="*/ 147365 w 424832"/>
                <a:gd name="connsiteY201" fmla="*/ 126057 h 173844"/>
                <a:gd name="connsiteX202" fmla="*/ 145906 w 424832"/>
                <a:gd name="connsiteY202" fmla="*/ 121637 h 173844"/>
                <a:gd name="connsiteX203" fmla="*/ 144905 w 424832"/>
                <a:gd name="connsiteY203" fmla="*/ 117759 h 173844"/>
                <a:gd name="connsiteX204" fmla="*/ 143738 w 424832"/>
                <a:gd name="connsiteY204" fmla="*/ 121887 h 173844"/>
                <a:gd name="connsiteX205" fmla="*/ 142487 w 424832"/>
                <a:gd name="connsiteY205" fmla="*/ 126307 h 173844"/>
                <a:gd name="connsiteX206" fmla="*/ 141569 w 424832"/>
                <a:gd name="connsiteY206" fmla="*/ 129435 h 173844"/>
                <a:gd name="connsiteX207" fmla="*/ 135898 w 424832"/>
                <a:gd name="connsiteY207" fmla="*/ 145990 h 173844"/>
                <a:gd name="connsiteX208" fmla="*/ 153954 w 424832"/>
                <a:gd name="connsiteY208" fmla="*/ 145990 h 173844"/>
                <a:gd name="connsiteX209" fmla="*/ 148366 w 424832"/>
                <a:gd name="connsiteY209" fmla="*/ 129435 h 173844"/>
                <a:gd name="connsiteX210" fmla="*/ 202659 w 424832"/>
                <a:gd name="connsiteY210" fmla="*/ 108710 h 173844"/>
                <a:gd name="connsiteX211" fmla="*/ 216586 w 424832"/>
                <a:gd name="connsiteY211" fmla="*/ 110795 h 173844"/>
                <a:gd name="connsiteX212" fmla="*/ 224759 w 424832"/>
                <a:gd name="connsiteY212" fmla="*/ 117092 h 173844"/>
                <a:gd name="connsiteX213" fmla="*/ 227470 w 424832"/>
                <a:gd name="connsiteY213" fmla="*/ 127600 h 173844"/>
                <a:gd name="connsiteX214" fmla="*/ 225677 w 424832"/>
                <a:gd name="connsiteY214" fmla="*/ 135606 h 173844"/>
                <a:gd name="connsiteX215" fmla="*/ 221173 w 424832"/>
                <a:gd name="connsiteY215" fmla="*/ 141194 h 173844"/>
                <a:gd name="connsiteX216" fmla="*/ 215169 w 424832"/>
                <a:gd name="connsiteY216" fmla="*/ 144697 h 173844"/>
                <a:gd name="connsiteX217" fmla="*/ 233600 w 424832"/>
                <a:gd name="connsiteY217" fmla="*/ 172927 h 173844"/>
                <a:gd name="connsiteX218" fmla="*/ 220673 w 424832"/>
                <a:gd name="connsiteY218" fmla="*/ 172927 h 173844"/>
                <a:gd name="connsiteX219" fmla="*/ 205286 w 424832"/>
                <a:gd name="connsiteY219" fmla="*/ 147574 h 173844"/>
                <a:gd name="connsiteX220" fmla="*/ 195945 w 424832"/>
                <a:gd name="connsiteY220" fmla="*/ 147574 h 173844"/>
                <a:gd name="connsiteX221" fmla="*/ 195945 w 424832"/>
                <a:gd name="connsiteY221" fmla="*/ 172927 h 173844"/>
                <a:gd name="connsiteX222" fmla="*/ 184436 w 424832"/>
                <a:gd name="connsiteY222" fmla="*/ 172927 h 173844"/>
                <a:gd name="connsiteX223" fmla="*/ 184436 w 424832"/>
                <a:gd name="connsiteY223" fmla="*/ 108752 h 173844"/>
                <a:gd name="connsiteX224" fmla="*/ 202700 w 424832"/>
                <a:gd name="connsiteY224" fmla="*/ 108752 h 173844"/>
                <a:gd name="connsiteX225" fmla="*/ 201950 w 424832"/>
                <a:gd name="connsiteY225" fmla="*/ 118343 h 173844"/>
                <a:gd name="connsiteX226" fmla="*/ 195945 w 424832"/>
                <a:gd name="connsiteY226" fmla="*/ 118343 h 173844"/>
                <a:gd name="connsiteX227" fmla="*/ 195945 w 424832"/>
                <a:gd name="connsiteY227" fmla="*/ 138108 h 173844"/>
                <a:gd name="connsiteX228" fmla="*/ 202325 w 424832"/>
                <a:gd name="connsiteY228" fmla="*/ 138108 h 173844"/>
                <a:gd name="connsiteX229" fmla="*/ 210040 w 424832"/>
                <a:gd name="connsiteY229" fmla="*/ 136941 h 173844"/>
                <a:gd name="connsiteX230" fmla="*/ 214335 w 424832"/>
                <a:gd name="connsiteY230" fmla="*/ 133521 h 173844"/>
                <a:gd name="connsiteX231" fmla="*/ 215794 w 424832"/>
                <a:gd name="connsiteY231" fmla="*/ 127934 h 173844"/>
                <a:gd name="connsiteX232" fmla="*/ 214251 w 424832"/>
                <a:gd name="connsiteY232" fmla="*/ 122346 h 173844"/>
                <a:gd name="connsiteX233" fmla="*/ 209664 w 424832"/>
                <a:gd name="connsiteY233" fmla="*/ 119302 h 173844"/>
                <a:gd name="connsiteX234" fmla="*/ 201950 w 424832"/>
                <a:gd name="connsiteY234" fmla="*/ 118301 h 173844"/>
                <a:gd name="connsiteX235" fmla="*/ 265208 w 424832"/>
                <a:gd name="connsiteY235" fmla="*/ 172886 h 173844"/>
                <a:gd name="connsiteX236" fmla="*/ 238228 w 424832"/>
                <a:gd name="connsiteY236" fmla="*/ 172886 h 173844"/>
                <a:gd name="connsiteX237" fmla="*/ 238228 w 424832"/>
                <a:gd name="connsiteY237" fmla="*/ 166339 h 173844"/>
                <a:gd name="connsiteX238" fmla="*/ 245943 w 424832"/>
                <a:gd name="connsiteY238" fmla="*/ 163461 h 173844"/>
                <a:gd name="connsiteX239" fmla="*/ 245943 w 424832"/>
                <a:gd name="connsiteY239" fmla="*/ 118259 h 173844"/>
                <a:gd name="connsiteX240" fmla="*/ 238228 w 424832"/>
                <a:gd name="connsiteY240" fmla="*/ 115299 h 173844"/>
                <a:gd name="connsiteX241" fmla="*/ 238228 w 424832"/>
                <a:gd name="connsiteY241" fmla="*/ 108752 h 173844"/>
                <a:gd name="connsiteX242" fmla="*/ 265208 w 424832"/>
                <a:gd name="connsiteY242" fmla="*/ 108752 h 173844"/>
                <a:gd name="connsiteX243" fmla="*/ 265208 w 424832"/>
                <a:gd name="connsiteY243" fmla="*/ 115299 h 173844"/>
                <a:gd name="connsiteX244" fmla="*/ 257493 w 424832"/>
                <a:gd name="connsiteY244" fmla="*/ 118259 h 173844"/>
                <a:gd name="connsiteX245" fmla="*/ 257493 w 424832"/>
                <a:gd name="connsiteY245" fmla="*/ 163461 h 173844"/>
                <a:gd name="connsiteX246" fmla="*/ 265208 w 424832"/>
                <a:gd name="connsiteY246" fmla="*/ 166339 h 173844"/>
                <a:gd name="connsiteX247" fmla="*/ 265208 w 424832"/>
                <a:gd name="connsiteY247" fmla="*/ 172886 h 173844"/>
                <a:gd name="connsiteX248" fmla="*/ 332177 w 424832"/>
                <a:gd name="connsiteY248" fmla="*/ 172886 h 173844"/>
                <a:gd name="connsiteX249" fmla="*/ 317874 w 424832"/>
                <a:gd name="connsiteY249" fmla="*/ 172886 h 173844"/>
                <a:gd name="connsiteX250" fmla="*/ 287475 w 424832"/>
                <a:gd name="connsiteY250" fmla="*/ 122554 h 173844"/>
                <a:gd name="connsiteX251" fmla="*/ 287100 w 424832"/>
                <a:gd name="connsiteY251" fmla="*/ 122554 h 173844"/>
                <a:gd name="connsiteX252" fmla="*/ 287267 w 424832"/>
                <a:gd name="connsiteY252" fmla="*/ 126766 h 173844"/>
                <a:gd name="connsiteX253" fmla="*/ 287517 w 424832"/>
                <a:gd name="connsiteY253" fmla="*/ 131270 h 173844"/>
                <a:gd name="connsiteX254" fmla="*/ 287684 w 424832"/>
                <a:gd name="connsiteY254" fmla="*/ 135857 h 173844"/>
                <a:gd name="connsiteX255" fmla="*/ 287851 w 424832"/>
                <a:gd name="connsiteY255" fmla="*/ 140527 h 173844"/>
                <a:gd name="connsiteX256" fmla="*/ 287851 w 424832"/>
                <a:gd name="connsiteY256" fmla="*/ 172886 h 173844"/>
                <a:gd name="connsiteX257" fmla="*/ 277509 w 424832"/>
                <a:gd name="connsiteY257" fmla="*/ 172886 h 173844"/>
                <a:gd name="connsiteX258" fmla="*/ 277509 w 424832"/>
                <a:gd name="connsiteY258" fmla="*/ 108710 h 173844"/>
                <a:gd name="connsiteX259" fmla="*/ 291729 w 424832"/>
                <a:gd name="connsiteY259" fmla="*/ 108710 h 173844"/>
                <a:gd name="connsiteX260" fmla="*/ 322044 w 424832"/>
                <a:gd name="connsiteY260" fmla="*/ 158708 h 173844"/>
                <a:gd name="connsiteX261" fmla="*/ 322294 w 424832"/>
                <a:gd name="connsiteY261" fmla="*/ 158708 h 173844"/>
                <a:gd name="connsiteX262" fmla="*/ 322128 w 424832"/>
                <a:gd name="connsiteY262" fmla="*/ 154830 h 173844"/>
                <a:gd name="connsiteX263" fmla="*/ 321961 w 424832"/>
                <a:gd name="connsiteY263" fmla="*/ 150410 h 173844"/>
                <a:gd name="connsiteX264" fmla="*/ 321877 w 424832"/>
                <a:gd name="connsiteY264" fmla="*/ 145823 h 173844"/>
                <a:gd name="connsiteX265" fmla="*/ 321710 w 424832"/>
                <a:gd name="connsiteY265" fmla="*/ 141319 h 173844"/>
                <a:gd name="connsiteX266" fmla="*/ 321710 w 424832"/>
                <a:gd name="connsiteY266" fmla="*/ 108669 h 173844"/>
                <a:gd name="connsiteX267" fmla="*/ 332135 w 424832"/>
                <a:gd name="connsiteY267" fmla="*/ 108669 h 173844"/>
                <a:gd name="connsiteX268" fmla="*/ 332135 w 424832"/>
                <a:gd name="connsiteY268" fmla="*/ 172844 h 173844"/>
                <a:gd name="connsiteX269" fmla="*/ 375419 w 424832"/>
                <a:gd name="connsiteY269" fmla="*/ 137650 h 173844"/>
                <a:gd name="connsiteX270" fmla="*/ 399688 w 424832"/>
                <a:gd name="connsiteY270" fmla="*/ 137650 h 173844"/>
                <a:gd name="connsiteX271" fmla="*/ 399688 w 424832"/>
                <a:gd name="connsiteY271" fmla="*/ 170300 h 173844"/>
                <a:gd name="connsiteX272" fmla="*/ 389180 w 424832"/>
                <a:gd name="connsiteY272" fmla="*/ 172927 h 173844"/>
                <a:gd name="connsiteX273" fmla="*/ 376962 w 424832"/>
                <a:gd name="connsiteY273" fmla="*/ 173845 h 173844"/>
                <a:gd name="connsiteX274" fmla="*/ 360491 w 424832"/>
                <a:gd name="connsiteY274" fmla="*/ 169967 h 173844"/>
                <a:gd name="connsiteX275" fmla="*/ 350233 w 424832"/>
                <a:gd name="connsiteY275" fmla="*/ 158749 h 173844"/>
                <a:gd name="connsiteX276" fmla="*/ 346730 w 424832"/>
                <a:gd name="connsiteY276" fmla="*/ 140777 h 173844"/>
                <a:gd name="connsiteX277" fmla="*/ 350691 w 424832"/>
                <a:gd name="connsiteY277" fmla="*/ 123347 h 173844"/>
                <a:gd name="connsiteX278" fmla="*/ 362034 w 424832"/>
                <a:gd name="connsiteY278" fmla="*/ 111921 h 173844"/>
                <a:gd name="connsiteX279" fmla="*/ 380215 w 424832"/>
                <a:gd name="connsiteY279" fmla="*/ 107876 h 173844"/>
                <a:gd name="connsiteX280" fmla="*/ 390264 w 424832"/>
                <a:gd name="connsiteY280" fmla="*/ 108960 h 173844"/>
                <a:gd name="connsiteX281" fmla="*/ 399271 w 424832"/>
                <a:gd name="connsiteY281" fmla="*/ 111754 h 173844"/>
                <a:gd name="connsiteX282" fmla="*/ 395310 w 424832"/>
                <a:gd name="connsiteY282" fmla="*/ 121178 h 173844"/>
                <a:gd name="connsiteX283" fmla="*/ 388221 w 424832"/>
                <a:gd name="connsiteY283" fmla="*/ 118676 h 173844"/>
                <a:gd name="connsiteX284" fmla="*/ 379964 w 424832"/>
                <a:gd name="connsiteY284" fmla="*/ 117592 h 173844"/>
                <a:gd name="connsiteX285" fmla="*/ 368622 w 424832"/>
                <a:gd name="connsiteY285" fmla="*/ 120469 h 173844"/>
                <a:gd name="connsiteX286" fmla="*/ 361241 w 424832"/>
                <a:gd name="connsiteY286" fmla="*/ 128643 h 173844"/>
                <a:gd name="connsiteX287" fmla="*/ 358740 w 424832"/>
                <a:gd name="connsiteY287" fmla="*/ 140944 h 173844"/>
                <a:gd name="connsiteX288" fmla="*/ 360699 w 424832"/>
                <a:gd name="connsiteY288" fmla="*/ 153078 h 173844"/>
                <a:gd name="connsiteX289" fmla="*/ 366996 w 424832"/>
                <a:gd name="connsiteY289" fmla="*/ 161251 h 173844"/>
                <a:gd name="connsiteX290" fmla="*/ 378213 w 424832"/>
                <a:gd name="connsiteY290" fmla="*/ 164129 h 173844"/>
                <a:gd name="connsiteX291" fmla="*/ 382258 w 424832"/>
                <a:gd name="connsiteY291" fmla="*/ 163962 h 173844"/>
                <a:gd name="connsiteX292" fmla="*/ 385510 w 424832"/>
                <a:gd name="connsiteY292" fmla="*/ 163503 h 173844"/>
                <a:gd name="connsiteX293" fmla="*/ 388388 w 424832"/>
                <a:gd name="connsiteY293" fmla="*/ 162961 h 173844"/>
                <a:gd name="connsiteX294" fmla="*/ 388388 w 424832"/>
                <a:gd name="connsiteY294" fmla="*/ 147491 h 173844"/>
                <a:gd name="connsiteX295" fmla="*/ 375461 w 424832"/>
                <a:gd name="connsiteY295" fmla="*/ 147491 h 173844"/>
                <a:gd name="connsiteX296" fmla="*/ 375461 w 424832"/>
                <a:gd name="connsiteY296" fmla="*/ 137691 h 1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424832" h="173844">
                  <a:moveTo>
                    <a:pt x="31358" y="9633"/>
                  </a:moveTo>
                  <a:cubicBezTo>
                    <a:pt x="28439" y="9633"/>
                    <a:pt x="25812" y="10175"/>
                    <a:pt x="23518" y="11259"/>
                  </a:cubicBezTo>
                  <a:cubicBezTo>
                    <a:pt x="21225" y="12343"/>
                    <a:pt x="19307" y="13928"/>
                    <a:pt x="17680" y="15929"/>
                  </a:cubicBezTo>
                  <a:cubicBezTo>
                    <a:pt x="16096" y="17972"/>
                    <a:pt x="14928" y="20433"/>
                    <a:pt x="14094" y="23310"/>
                  </a:cubicBezTo>
                  <a:cubicBezTo>
                    <a:pt x="13344" y="26187"/>
                    <a:pt x="12927" y="29440"/>
                    <a:pt x="12927" y="33026"/>
                  </a:cubicBezTo>
                  <a:cubicBezTo>
                    <a:pt x="12927" y="37863"/>
                    <a:pt x="13594" y="42075"/>
                    <a:pt x="14887" y="45536"/>
                  </a:cubicBezTo>
                  <a:cubicBezTo>
                    <a:pt x="16179" y="48955"/>
                    <a:pt x="18223" y="51624"/>
                    <a:pt x="20891" y="53459"/>
                  </a:cubicBezTo>
                  <a:cubicBezTo>
                    <a:pt x="23643" y="55293"/>
                    <a:pt x="27105" y="56252"/>
                    <a:pt x="31233" y="56252"/>
                  </a:cubicBezTo>
                  <a:cubicBezTo>
                    <a:pt x="33985" y="56252"/>
                    <a:pt x="36612" y="56002"/>
                    <a:pt x="39156" y="55460"/>
                  </a:cubicBezTo>
                  <a:cubicBezTo>
                    <a:pt x="41699" y="54876"/>
                    <a:pt x="44410" y="54084"/>
                    <a:pt x="47245" y="53125"/>
                  </a:cubicBezTo>
                  <a:lnTo>
                    <a:pt x="47245" y="62924"/>
                  </a:lnTo>
                  <a:cubicBezTo>
                    <a:pt x="44576" y="64009"/>
                    <a:pt x="41950" y="64759"/>
                    <a:pt x="39239" y="65260"/>
                  </a:cubicBezTo>
                  <a:cubicBezTo>
                    <a:pt x="36570" y="65760"/>
                    <a:pt x="33526" y="65968"/>
                    <a:pt x="30065" y="65968"/>
                  </a:cubicBezTo>
                  <a:cubicBezTo>
                    <a:pt x="23477" y="65968"/>
                    <a:pt x="18014" y="64634"/>
                    <a:pt x="13719" y="61924"/>
                  </a:cubicBezTo>
                  <a:cubicBezTo>
                    <a:pt x="9424" y="59171"/>
                    <a:pt x="6213" y="55335"/>
                    <a:pt x="4086" y="50415"/>
                  </a:cubicBezTo>
                  <a:cubicBezTo>
                    <a:pt x="1960" y="45411"/>
                    <a:pt x="959" y="39614"/>
                    <a:pt x="959" y="32984"/>
                  </a:cubicBezTo>
                  <a:cubicBezTo>
                    <a:pt x="959" y="28147"/>
                    <a:pt x="1626" y="23685"/>
                    <a:pt x="2919" y="19682"/>
                  </a:cubicBezTo>
                  <a:cubicBezTo>
                    <a:pt x="4295" y="15679"/>
                    <a:pt x="6255" y="12176"/>
                    <a:pt x="8757" y="9257"/>
                  </a:cubicBezTo>
                  <a:cubicBezTo>
                    <a:pt x="11300" y="6338"/>
                    <a:pt x="14511" y="4045"/>
                    <a:pt x="18306" y="2419"/>
                  </a:cubicBezTo>
                  <a:cubicBezTo>
                    <a:pt x="22101" y="792"/>
                    <a:pt x="26437" y="0"/>
                    <a:pt x="31358" y="0"/>
                  </a:cubicBezTo>
                  <a:cubicBezTo>
                    <a:pt x="34610" y="0"/>
                    <a:pt x="37780" y="417"/>
                    <a:pt x="40907" y="1168"/>
                  </a:cubicBezTo>
                  <a:cubicBezTo>
                    <a:pt x="44118" y="1876"/>
                    <a:pt x="47078" y="2919"/>
                    <a:pt x="49789" y="4212"/>
                  </a:cubicBezTo>
                  <a:lnTo>
                    <a:pt x="45828" y="13636"/>
                  </a:lnTo>
                  <a:cubicBezTo>
                    <a:pt x="43534" y="12593"/>
                    <a:pt x="41199" y="11718"/>
                    <a:pt x="38739" y="10925"/>
                  </a:cubicBezTo>
                  <a:cubicBezTo>
                    <a:pt x="36362" y="10091"/>
                    <a:pt x="33901" y="9674"/>
                    <a:pt x="31358" y="9674"/>
                  </a:cubicBezTo>
                  <a:close/>
                  <a:moveTo>
                    <a:pt x="101663" y="65009"/>
                  </a:moveTo>
                  <a:lnTo>
                    <a:pt x="95825" y="48038"/>
                  </a:lnTo>
                  <a:lnTo>
                    <a:pt x="71639" y="48038"/>
                  </a:lnTo>
                  <a:lnTo>
                    <a:pt x="65885" y="65009"/>
                  </a:lnTo>
                  <a:lnTo>
                    <a:pt x="53667" y="65009"/>
                  </a:lnTo>
                  <a:lnTo>
                    <a:pt x="77227" y="542"/>
                  </a:lnTo>
                  <a:lnTo>
                    <a:pt x="90362" y="542"/>
                  </a:lnTo>
                  <a:lnTo>
                    <a:pt x="113923" y="65009"/>
                  </a:lnTo>
                  <a:lnTo>
                    <a:pt x="101705" y="65009"/>
                  </a:lnTo>
                  <a:close/>
                  <a:moveTo>
                    <a:pt x="87277" y="21600"/>
                  </a:moveTo>
                  <a:cubicBezTo>
                    <a:pt x="87027" y="20725"/>
                    <a:pt x="86651" y="19640"/>
                    <a:pt x="86192" y="18181"/>
                  </a:cubicBezTo>
                  <a:cubicBezTo>
                    <a:pt x="85692" y="16721"/>
                    <a:pt x="85192" y="15262"/>
                    <a:pt x="84775" y="13761"/>
                  </a:cubicBezTo>
                  <a:cubicBezTo>
                    <a:pt x="84316" y="12176"/>
                    <a:pt x="84024" y="10925"/>
                    <a:pt x="83774" y="9883"/>
                  </a:cubicBezTo>
                  <a:cubicBezTo>
                    <a:pt x="83440" y="11092"/>
                    <a:pt x="83065" y="12426"/>
                    <a:pt x="82606" y="14011"/>
                  </a:cubicBezTo>
                  <a:cubicBezTo>
                    <a:pt x="82148" y="15596"/>
                    <a:pt x="81731" y="17013"/>
                    <a:pt x="81355" y="18431"/>
                  </a:cubicBezTo>
                  <a:cubicBezTo>
                    <a:pt x="80980" y="19807"/>
                    <a:pt x="80688" y="20850"/>
                    <a:pt x="80438" y="21559"/>
                  </a:cubicBezTo>
                  <a:lnTo>
                    <a:pt x="74767" y="38113"/>
                  </a:lnTo>
                  <a:lnTo>
                    <a:pt x="92823" y="38113"/>
                  </a:lnTo>
                  <a:lnTo>
                    <a:pt x="87235" y="21559"/>
                  </a:lnTo>
                  <a:close/>
                  <a:moveTo>
                    <a:pt x="142362" y="834"/>
                  </a:moveTo>
                  <a:cubicBezTo>
                    <a:pt x="150743" y="834"/>
                    <a:pt x="156748" y="2585"/>
                    <a:pt x="160543" y="6046"/>
                  </a:cubicBezTo>
                  <a:cubicBezTo>
                    <a:pt x="164421" y="9507"/>
                    <a:pt x="166297" y="14303"/>
                    <a:pt x="166297" y="20433"/>
                  </a:cubicBezTo>
                  <a:cubicBezTo>
                    <a:pt x="166297" y="23185"/>
                    <a:pt x="165880" y="25812"/>
                    <a:pt x="165046" y="28356"/>
                  </a:cubicBezTo>
                  <a:cubicBezTo>
                    <a:pt x="164254" y="30816"/>
                    <a:pt x="162794" y="33026"/>
                    <a:pt x="160834" y="35028"/>
                  </a:cubicBezTo>
                  <a:cubicBezTo>
                    <a:pt x="158874" y="36987"/>
                    <a:pt x="156247" y="38572"/>
                    <a:pt x="152995" y="39698"/>
                  </a:cubicBezTo>
                  <a:cubicBezTo>
                    <a:pt x="149867" y="40824"/>
                    <a:pt x="145906" y="41407"/>
                    <a:pt x="141111" y="41407"/>
                  </a:cubicBezTo>
                  <a:lnTo>
                    <a:pt x="134731" y="41407"/>
                  </a:lnTo>
                  <a:lnTo>
                    <a:pt x="134731" y="65051"/>
                  </a:lnTo>
                  <a:lnTo>
                    <a:pt x="123222" y="65051"/>
                  </a:lnTo>
                  <a:lnTo>
                    <a:pt x="123222" y="876"/>
                  </a:lnTo>
                  <a:lnTo>
                    <a:pt x="142362" y="876"/>
                  </a:lnTo>
                  <a:close/>
                  <a:moveTo>
                    <a:pt x="141611" y="10341"/>
                  </a:moveTo>
                  <a:lnTo>
                    <a:pt x="134689" y="10341"/>
                  </a:lnTo>
                  <a:lnTo>
                    <a:pt x="134689" y="31817"/>
                  </a:lnTo>
                  <a:lnTo>
                    <a:pt x="139901" y="31817"/>
                  </a:lnTo>
                  <a:cubicBezTo>
                    <a:pt x="143029" y="31817"/>
                    <a:pt x="145656" y="31441"/>
                    <a:pt x="147824" y="30732"/>
                  </a:cubicBezTo>
                  <a:cubicBezTo>
                    <a:pt x="150076" y="29982"/>
                    <a:pt x="151744" y="28773"/>
                    <a:pt x="152870" y="27146"/>
                  </a:cubicBezTo>
                  <a:cubicBezTo>
                    <a:pt x="154037" y="25520"/>
                    <a:pt x="154579" y="23435"/>
                    <a:pt x="154579" y="20850"/>
                  </a:cubicBezTo>
                  <a:cubicBezTo>
                    <a:pt x="154579" y="17305"/>
                    <a:pt x="153537" y="14678"/>
                    <a:pt x="151452" y="12927"/>
                  </a:cubicBezTo>
                  <a:cubicBezTo>
                    <a:pt x="149367" y="11175"/>
                    <a:pt x="146114" y="10300"/>
                    <a:pt x="141653" y="10300"/>
                  </a:cubicBezTo>
                  <a:close/>
                  <a:moveTo>
                    <a:pt x="214960" y="65009"/>
                  </a:moveTo>
                  <a:lnTo>
                    <a:pt x="209122" y="48038"/>
                  </a:lnTo>
                  <a:lnTo>
                    <a:pt x="184937" y="48038"/>
                  </a:lnTo>
                  <a:lnTo>
                    <a:pt x="179182" y="65009"/>
                  </a:lnTo>
                  <a:lnTo>
                    <a:pt x="166964" y="65009"/>
                  </a:lnTo>
                  <a:lnTo>
                    <a:pt x="190524" y="542"/>
                  </a:lnTo>
                  <a:lnTo>
                    <a:pt x="203660" y="542"/>
                  </a:lnTo>
                  <a:lnTo>
                    <a:pt x="227220" y="65009"/>
                  </a:lnTo>
                  <a:lnTo>
                    <a:pt x="215002" y="65009"/>
                  </a:lnTo>
                  <a:close/>
                  <a:moveTo>
                    <a:pt x="200574" y="21600"/>
                  </a:moveTo>
                  <a:cubicBezTo>
                    <a:pt x="200365" y="20725"/>
                    <a:pt x="199990" y="19640"/>
                    <a:pt x="199490" y="18181"/>
                  </a:cubicBezTo>
                  <a:cubicBezTo>
                    <a:pt x="198989" y="16721"/>
                    <a:pt x="198531" y="15262"/>
                    <a:pt x="198030" y="13761"/>
                  </a:cubicBezTo>
                  <a:cubicBezTo>
                    <a:pt x="197613" y="12176"/>
                    <a:pt x="197280" y="10925"/>
                    <a:pt x="197029" y="9883"/>
                  </a:cubicBezTo>
                  <a:cubicBezTo>
                    <a:pt x="196696" y="11092"/>
                    <a:pt x="196362" y="12426"/>
                    <a:pt x="195862" y="14011"/>
                  </a:cubicBezTo>
                  <a:cubicBezTo>
                    <a:pt x="195445" y="15596"/>
                    <a:pt x="195028" y="17013"/>
                    <a:pt x="194611" y="18431"/>
                  </a:cubicBezTo>
                  <a:cubicBezTo>
                    <a:pt x="194236" y="19807"/>
                    <a:pt x="193944" y="20850"/>
                    <a:pt x="193693" y="21559"/>
                  </a:cubicBezTo>
                  <a:lnTo>
                    <a:pt x="188022" y="38113"/>
                  </a:lnTo>
                  <a:lnTo>
                    <a:pt x="206078" y="38113"/>
                  </a:lnTo>
                  <a:lnTo>
                    <a:pt x="200490" y="21559"/>
                  </a:lnTo>
                  <a:close/>
                  <a:moveTo>
                    <a:pt x="262080" y="9633"/>
                  </a:moveTo>
                  <a:cubicBezTo>
                    <a:pt x="259120" y="9633"/>
                    <a:pt x="256493" y="10175"/>
                    <a:pt x="254241" y="11259"/>
                  </a:cubicBezTo>
                  <a:cubicBezTo>
                    <a:pt x="251947" y="12343"/>
                    <a:pt x="250029" y="13928"/>
                    <a:pt x="248403" y="15929"/>
                  </a:cubicBezTo>
                  <a:cubicBezTo>
                    <a:pt x="246818" y="17972"/>
                    <a:pt x="245609" y="20433"/>
                    <a:pt x="244817" y="23310"/>
                  </a:cubicBezTo>
                  <a:cubicBezTo>
                    <a:pt x="244025" y="26187"/>
                    <a:pt x="243649" y="29440"/>
                    <a:pt x="243649" y="33026"/>
                  </a:cubicBezTo>
                  <a:cubicBezTo>
                    <a:pt x="243649" y="37863"/>
                    <a:pt x="244275" y="42075"/>
                    <a:pt x="245609" y="45536"/>
                  </a:cubicBezTo>
                  <a:cubicBezTo>
                    <a:pt x="246902" y="48955"/>
                    <a:pt x="248945" y="51624"/>
                    <a:pt x="251614" y="53459"/>
                  </a:cubicBezTo>
                  <a:cubicBezTo>
                    <a:pt x="254366" y="55293"/>
                    <a:pt x="257827" y="56252"/>
                    <a:pt x="261955" y="56252"/>
                  </a:cubicBezTo>
                  <a:cubicBezTo>
                    <a:pt x="264707" y="56252"/>
                    <a:pt x="267334" y="56002"/>
                    <a:pt x="269878" y="55460"/>
                  </a:cubicBezTo>
                  <a:cubicBezTo>
                    <a:pt x="272422" y="54876"/>
                    <a:pt x="275132" y="54084"/>
                    <a:pt x="277968" y="53125"/>
                  </a:cubicBezTo>
                  <a:lnTo>
                    <a:pt x="277968" y="62924"/>
                  </a:lnTo>
                  <a:cubicBezTo>
                    <a:pt x="275299" y="64009"/>
                    <a:pt x="272672" y="64759"/>
                    <a:pt x="269962" y="65260"/>
                  </a:cubicBezTo>
                  <a:cubicBezTo>
                    <a:pt x="267293" y="65760"/>
                    <a:pt x="264249" y="65968"/>
                    <a:pt x="260788" y="65968"/>
                  </a:cubicBezTo>
                  <a:cubicBezTo>
                    <a:pt x="254199" y="65968"/>
                    <a:pt x="248737" y="64634"/>
                    <a:pt x="244442" y="61924"/>
                  </a:cubicBezTo>
                  <a:cubicBezTo>
                    <a:pt x="240105" y="59171"/>
                    <a:pt x="236894" y="55335"/>
                    <a:pt x="234809" y="50415"/>
                  </a:cubicBezTo>
                  <a:cubicBezTo>
                    <a:pt x="232682" y="45411"/>
                    <a:pt x="231682" y="39614"/>
                    <a:pt x="231682" y="32984"/>
                  </a:cubicBezTo>
                  <a:cubicBezTo>
                    <a:pt x="231682" y="28147"/>
                    <a:pt x="232307" y="23685"/>
                    <a:pt x="233641" y="19682"/>
                  </a:cubicBezTo>
                  <a:cubicBezTo>
                    <a:pt x="234976" y="15679"/>
                    <a:pt x="236977" y="12176"/>
                    <a:pt x="239479" y="9257"/>
                  </a:cubicBezTo>
                  <a:cubicBezTo>
                    <a:pt x="242023" y="6338"/>
                    <a:pt x="245234" y="4045"/>
                    <a:pt x="249028" y="2419"/>
                  </a:cubicBezTo>
                  <a:cubicBezTo>
                    <a:pt x="252823" y="792"/>
                    <a:pt x="257118" y="0"/>
                    <a:pt x="262080" y="0"/>
                  </a:cubicBezTo>
                  <a:cubicBezTo>
                    <a:pt x="265333" y="0"/>
                    <a:pt x="268460" y="417"/>
                    <a:pt x="271630" y="1168"/>
                  </a:cubicBezTo>
                  <a:cubicBezTo>
                    <a:pt x="274757" y="1876"/>
                    <a:pt x="277759" y="2919"/>
                    <a:pt x="280512" y="4212"/>
                  </a:cubicBezTo>
                  <a:lnTo>
                    <a:pt x="276550" y="13636"/>
                  </a:lnTo>
                  <a:cubicBezTo>
                    <a:pt x="274257" y="12593"/>
                    <a:pt x="271880" y="11718"/>
                    <a:pt x="269461" y="10925"/>
                  </a:cubicBezTo>
                  <a:cubicBezTo>
                    <a:pt x="267043" y="10091"/>
                    <a:pt x="264624" y="9674"/>
                    <a:pt x="262080" y="9674"/>
                  </a:cubicBezTo>
                  <a:close/>
                  <a:moveTo>
                    <a:pt x="314455" y="65009"/>
                  </a:moveTo>
                  <a:lnTo>
                    <a:pt x="287475" y="65009"/>
                  </a:lnTo>
                  <a:lnTo>
                    <a:pt x="287475" y="58463"/>
                  </a:lnTo>
                  <a:lnTo>
                    <a:pt x="295190" y="55585"/>
                  </a:lnTo>
                  <a:lnTo>
                    <a:pt x="295190" y="10383"/>
                  </a:lnTo>
                  <a:lnTo>
                    <a:pt x="287475" y="7422"/>
                  </a:lnTo>
                  <a:lnTo>
                    <a:pt x="287475" y="876"/>
                  </a:lnTo>
                  <a:lnTo>
                    <a:pt x="314455" y="876"/>
                  </a:lnTo>
                  <a:lnTo>
                    <a:pt x="314455" y="7422"/>
                  </a:lnTo>
                  <a:lnTo>
                    <a:pt x="306740" y="10383"/>
                  </a:lnTo>
                  <a:lnTo>
                    <a:pt x="306740" y="55585"/>
                  </a:lnTo>
                  <a:lnTo>
                    <a:pt x="314455" y="58463"/>
                  </a:lnTo>
                  <a:lnTo>
                    <a:pt x="314455" y="65009"/>
                  </a:lnTo>
                  <a:close/>
                  <a:moveTo>
                    <a:pt x="349899" y="65009"/>
                  </a:moveTo>
                  <a:lnTo>
                    <a:pt x="338390" y="65009"/>
                  </a:lnTo>
                  <a:lnTo>
                    <a:pt x="338390" y="10508"/>
                  </a:lnTo>
                  <a:lnTo>
                    <a:pt x="319959" y="10508"/>
                  </a:lnTo>
                  <a:lnTo>
                    <a:pt x="319959" y="792"/>
                  </a:lnTo>
                  <a:lnTo>
                    <a:pt x="368330" y="792"/>
                  </a:lnTo>
                  <a:lnTo>
                    <a:pt x="368330" y="10508"/>
                  </a:lnTo>
                  <a:lnTo>
                    <a:pt x="349899" y="10508"/>
                  </a:lnTo>
                  <a:lnTo>
                    <a:pt x="349899" y="65009"/>
                  </a:lnTo>
                  <a:close/>
                  <a:moveTo>
                    <a:pt x="397770" y="29148"/>
                  </a:moveTo>
                  <a:lnTo>
                    <a:pt x="412407" y="834"/>
                  </a:lnTo>
                  <a:lnTo>
                    <a:pt x="424833" y="834"/>
                  </a:lnTo>
                  <a:lnTo>
                    <a:pt x="403525" y="40031"/>
                  </a:lnTo>
                  <a:lnTo>
                    <a:pt x="403525" y="65009"/>
                  </a:lnTo>
                  <a:lnTo>
                    <a:pt x="392016" y="65009"/>
                  </a:lnTo>
                  <a:lnTo>
                    <a:pt x="392016" y="40448"/>
                  </a:lnTo>
                  <a:lnTo>
                    <a:pt x="370707" y="792"/>
                  </a:lnTo>
                  <a:lnTo>
                    <a:pt x="383217" y="792"/>
                  </a:lnTo>
                  <a:lnTo>
                    <a:pt x="397770" y="29106"/>
                  </a:lnTo>
                  <a:close/>
                  <a:moveTo>
                    <a:pt x="41366" y="155372"/>
                  </a:moveTo>
                  <a:cubicBezTo>
                    <a:pt x="41366" y="159166"/>
                    <a:pt x="40407" y="162419"/>
                    <a:pt x="38572" y="165171"/>
                  </a:cubicBezTo>
                  <a:cubicBezTo>
                    <a:pt x="36737" y="167923"/>
                    <a:pt x="34027" y="170092"/>
                    <a:pt x="30482" y="171551"/>
                  </a:cubicBezTo>
                  <a:cubicBezTo>
                    <a:pt x="27021" y="173052"/>
                    <a:pt x="22851" y="173803"/>
                    <a:pt x="17972" y="173803"/>
                  </a:cubicBezTo>
                  <a:cubicBezTo>
                    <a:pt x="15637" y="173803"/>
                    <a:pt x="13385" y="173678"/>
                    <a:pt x="11217" y="173344"/>
                  </a:cubicBezTo>
                  <a:cubicBezTo>
                    <a:pt x="9090" y="173136"/>
                    <a:pt x="7131" y="172719"/>
                    <a:pt x="5212" y="172177"/>
                  </a:cubicBezTo>
                  <a:cubicBezTo>
                    <a:pt x="3378" y="171635"/>
                    <a:pt x="1626" y="170967"/>
                    <a:pt x="0" y="170217"/>
                  </a:cubicBezTo>
                  <a:lnTo>
                    <a:pt x="0" y="159417"/>
                  </a:lnTo>
                  <a:cubicBezTo>
                    <a:pt x="2710" y="160626"/>
                    <a:pt x="5671" y="161710"/>
                    <a:pt x="8882" y="162753"/>
                  </a:cubicBezTo>
                  <a:cubicBezTo>
                    <a:pt x="12134" y="163712"/>
                    <a:pt x="15387" y="164212"/>
                    <a:pt x="18765" y="164212"/>
                  </a:cubicBezTo>
                  <a:cubicBezTo>
                    <a:pt x="21308" y="164212"/>
                    <a:pt x="23435" y="163878"/>
                    <a:pt x="25061" y="163211"/>
                  </a:cubicBezTo>
                  <a:cubicBezTo>
                    <a:pt x="26729" y="162502"/>
                    <a:pt x="27980" y="161543"/>
                    <a:pt x="28731" y="160334"/>
                  </a:cubicBezTo>
                  <a:cubicBezTo>
                    <a:pt x="29481" y="159083"/>
                    <a:pt x="29898" y="157624"/>
                    <a:pt x="29898" y="156039"/>
                  </a:cubicBezTo>
                  <a:cubicBezTo>
                    <a:pt x="29898" y="154246"/>
                    <a:pt x="29398" y="152703"/>
                    <a:pt x="28356" y="151452"/>
                  </a:cubicBezTo>
                  <a:cubicBezTo>
                    <a:pt x="27313" y="150201"/>
                    <a:pt x="25854" y="149034"/>
                    <a:pt x="23852" y="147949"/>
                  </a:cubicBezTo>
                  <a:cubicBezTo>
                    <a:pt x="21892" y="146865"/>
                    <a:pt x="19390" y="145739"/>
                    <a:pt x="16471" y="144530"/>
                  </a:cubicBezTo>
                  <a:cubicBezTo>
                    <a:pt x="14511" y="143696"/>
                    <a:pt x="12551" y="142779"/>
                    <a:pt x="10633" y="141736"/>
                  </a:cubicBezTo>
                  <a:cubicBezTo>
                    <a:pt x="8799" y="140652"/>
                    <a:pt x="7089" y="139359"/>
                    <a:pt x="5588" y="137858"/>
                  </a:cubicBezTo>
                  <a:cubicBezTo>
                    <a:pt x="4086" y="136357"/>
                    <a:pt x="2877" y="134564"/>
                    <a:pt x="2001" y="132562"/>
                  </a:cubicBezTo>
                  <a:cubicBezTo>
                    <a:pt x="1084" y="130519"/>
                    <a:pt x="667" y="128100"/>
                    <a:pt x="667" y="125390"/>
                  </a:cubicBezTo>
                  <a:cubicBezTo>
                    <a:pt x="667" y="121762"/>
                    <a:pt x="1501" y="118593"/>
                    <a:pt x="3294" y="115966"/>
                  </a:cubicBezTo>
                  <a:cubicBezTo>
                    <a:pt x="5087" y="113297"/>
                    <a:pt x="7548" y="111337"/>
                    <a:pt x="10758" y="109961"/>
                  </a:cubicBezTo>
                  <a:cubicBezTo>
                    <a:pt x="14011" y="108585"/>
                    <a:pt x="17722" y="107876"/>
                    <a:pt x="21976" y="107876"/>
                  </a:cubicBezTo>
                  <a:cubicBezTo>
                    <a:pt x="25395" y="107876"/>
                    <a:pt x="28564" y="108252"/>
                    <a:pt x="31608" y="108960"/>
                  </a:cubicBezTo>
                  <a:cubicBezTo>
                    <a:pt x="34610" y="109669"/>
                    <a:pt x="37571" y="110712"/>
                    <a:pt x="40490" y="112004"/>
                  </a:cubicBezTo>
                  <a:lnTo>
                    <a:pt x="36820" y="121262"/>
                  </a:lnTo>
                  <a:cubicBezTo>
                    <a:pt x="34152" y="120136"/>
                    <a:pt x="31650" y="119218"/>
                    <a:pt x="29190" y="118551"/>
                  </a:cubicBezTo>
                  <a:cubicBezTo>
                    <a:pt x="26729" y="117884"/>
                    <a:pt x="24186" y="117551"/>
                    <a:pt x="21642" y="117551"/>
                  </a:cubicBezTo>
                  <a:cubicBezTo>
                    <a:pt x="19599" y="117551"/>
                    <a:pt x="17847" y="117884"/>
                    <a:pt x="16429" y="118551"/>
                  </a:cubicBezTo>
                  <a:cubicBezTo>
                    <a:pt x="14970" y="119135"/>
                    <a:pt x="13928" y="120052"/>
                    <a:pt x="13177" y="121178"/>
                  </a:cubicBezTo>
                  <a:cubicBezTo>
                    <a:pt x="12468" y="122304"/>
                    <a:pt x="12093" y="123639"/>
                    <a:pt x="12093" y="125140"/>
                  </a:cubicBezTo>
                  <a:cubicBezTo>
                    <a:pt x="12093" y="126891"/>
                    <a:pt x="12551" y="128351"/>
                    <a:pt x="13427" y="129560"/>
                  </a:cubicBezTo>
                  <a:cubicBezTo>
                    <a:pt x="14303" y="130769"/>
                    <a:pt x="15721" y="131895"/>
                    <a:pt x="17555" y="132979"/>
                  </a:cubicBezTo>
                  <a:cubicBezTo>
                    <a:pt x="19474" y="134022"/>
                    <a:pt x="21934" y="135189"/>
                    <a:pt x="24936" y="136482"/>
                  </a:cubicBezTo>
                  <a:cubicBezTo>
                    <a:pt x="28397" y="137983"/>
                    <a:pt x="31358" y="139526"/>
                    <a:pt x="33735" y="141152"/>
                  </a:cubicBezTo>
                  <a:cubicBezTo>
                    <a:pt x="36112" y="142779"/>
                    <a:pt x="37988" y="144697"/>
                    <a:pt x="39322" y="146990"/>
                  </a:cubicBezTo>
                  <a:cubicBezTo>
                    <a:pt x="40657" y="149284"/>
                    <a:pt x="41282" y="152078"/>
                    <a:pt x="41282" y="155455"/>
                  </a:cubicBezTo>
                  <a:close/>
                  <a:moveTo>
                    <a:pt x="105624" y="172886"/>
                  </a:moveTo>
                  <a:lnTo>
                    <a:pt x="94115" y="172886"/>
                  </a:lnTo>
                  <a:lnTo>
                    <a:pt x="94115" y="144405"/>
                  </a:lnTo>
                  <a:lnTo>
                    <a:pt x="65885" y="144405"/>
                  </a:lnTo>
                  <a:lnTo>
                    <a:pt x="65885" y="172886"/>
                  </a:lnTo>
                  <a:lnTo>
                    <a:pt x="54376" y="172886"/>
                  </a:lnTo>
                  <a:lnTo>
                    <a:pt x="54376" y="108710"/>
                  </a:lnTo>
                  <a:lnTo>
                    <a:pt x="65885" y="108710"/>
                  </a:lnTo>
                  <a:lnTo>
                    <a:pt x="65885" y="134606"/>
                  </a:lnTo>
                  <a:lnTo>
                    <a:pt x="94115" y="134606"/>
                  </a:lnTo>
                  <a:lnTo>
                    <a:pt x="94115" y="108710"/>
                  </a:lnTo>
                  <a:lnTo>
                    <a:pt x="105624" y="108710"/>
                  </a:lnTo>
                  <a:lnTo>
                    <a:pt x="105624" y="172886"/>
                  </a:lnTo>
                  <a:close/>
                  <a:moveTo>
                    <a:pt x="162836" y="172886"/>
                  </a:moveTo>
                  <a:lnTo>
                    <a:pt x="156998" y="155914"/>
                  </a:lnTo>
                  <a:lnTo>
                    <a:pt x="132812" y="155914"/>
                  </a:lnTo>
                  <a:lnTo>
                    <a:pt x="127058" y="172886"/>
                  </a:lnTo>
                  <a:lnTo>
                    <a:pt x="114840" y="172886"/>
                  </a:lnTo>
                  <a:lnTo>
                    <a:pt x="138400" y="108418"/>
                  </a:lnTo>
                  <a:lnTo>
                    <a:pt x="151535" y="108418"/>
                  </a:lnTo>
                  <a:lnTo>
                    <a:pt x="175096" y="172886"/>
                  </a:lnTo>
                  <a:lnTo>
                    <a:pt x="162878" y="172886"/>
                  </a:lnTo>
                  <a:close/>
                  <a:moveTo>
                    <a:pt x="148450" y="129477"/>
                  </a:moveTo>
                  <a:cubicBezTo>
                    <a:pt x="148241" y="128601"/>
                    <a:pt x="147866" y="127517"/>
                    <a:pt x="147365" y="126057"/>
                  </a:cubicBezTo>
                  <a:cubicBezTo>
                    <a:pt x="146907" y="124598"/>
                    <a:pt x="146406" y="123138"/>
                    <a:pt x="145906" y="121637"/>
                  </a:cubicBezTo>
                  <a:cubicBezTo>
                    <a:pt x="145489" y="120052"/>
                    <a:pt x="145197" y="118801"/>
                    <a:pt x="144905" y="117759"/>
                  </a:cubicBezTo>
                  <a:cubicBezTo>
                    <a:pt x="144655" y="118968"/>
                    <a:pt x="144238" y="120303"/>
                    <a:pt x="143738" y="121887"/>
                  </a:cubicBezTo>
                  <a:cubicBezTo>
                    <a:pt x="143321" y="123472"/>
                    <a:pt x="142945" y="124890"/>
                    <a:pt x="142487" y="126307"/>
                  </a:cubicBezTo>
                  <a:cubicBezTo>
                    <a:pt x="142111" y="127683"/>
                    <a:pt x="141861" y="128726"/>
                    <a:pt x="141569" y="129435"/>
                  </a:cubicBezTo>
                  <a:lnTo>
                    <a:pt x="135898" y="145990"/>
                  </a:lnTo>
                  <a:lnTo>
                    <a:pt x="153954" y="145990"/>
                  </a:lnTo>
                  <a:lnTo>
                    <a:pt x="148366" y="129435"/>
                  </a:lnTo>
                  <a:close/>
                  <a:moveTo>
                    <a:pt x="202659" y="108710"/>
                  </a:moveTo>
                  <a:cubicBezTo>
                    <a:pt x="208288" y="108710"/>
                    <a:pt x="212958" y="109377"/>
                    <a:pt x="216586" y="110795"/>
                  </a:cubicBezTo>
                  <a:cubicBezTo>
                    <a:pt x="220214" y="112171"/>
                    <a:pt x="222966" y="114256"/>
                    <a:pt x="224759" y="117092"/>
                  </a:cubicBezTo>
                  <a:cubicBezTo>
                    <a:pt x="226553" y="119844"/>
                    <a:pt x="227470" y="123347"/>
                    <a:pt x="227470" y="127600"/>
                  </a:cubicBezTo>
                  <a:cubicBezTo>
                    <a:pt x="227470" y="130686"/>
                    <a:pt x="226886" y="133396"/>
                    <a:pt x="225677" y="135606"/>
                  </a:cubicBezTo>
                  <a:cubicBezTo>
                    <a:pt x="224551" y="137816"/>
                    <a:pt x="223008" y="139693"/>
                    <a:pt x="221173" y="141194"/>
                  </a:cubicBezTo>
                  <a:cubicBezTo>
                    <a:pt x="219338" y="142654"/>
                    <a:pt x="217295" y="143821"/>
                    <a:pt x="215169" y="144697"/>
                  </a:cubicBezTo>
                  <a:lnTo>
                    <a:pt x="233600" y="172927"/>
                  </a:lnTo>
                  <a:lnTo>
                    <a:pt x="220673" y="172927"/>
                  </a:lnTo>
                  <a:lnTo>
                    <a:pt x="205286" y="147574"/>
                  </a:lnTo>
                  <a:lnTo>
                    <a:pt x="195945" y="147574"/>
                  </a:lnTo>
                  <a:lnTo>
                    <a:pt x="195945" y="172927"/>
                  </a:lnTo>
                  <a:lnTo>
                    <a:pt x="184436" y="172927"/>
                  </a:lnTo>
                  <a:lnTo>
                    <a:pt x="184436" y="108752"/>
                  </a:lnTo>
                  <a:lnTo>
                    <a:pt x="202700" y="108752"/>
                  </a:lnTo>
                  <a:close/>
                  <a:moveTo>
                    <a:pt x="201950" y="118343"/>
                  </a:moveTo>
                  <a:lnTo>
                    <a:pt x="195945" y="118343"/>
                  </a:lnTo>
                  <a:lnTo>
                    <a:pt x="195945" y="138108"/>
                  </a:lnTo>
                  <a:lnTo>
                    <a:pt x="202325" y="138108"/>
                  </a:lnTo>
                  <a:cubicBezTo>
                    <a:pt x="205536" y="138108"/>
                    <a:pt x="208080" y="137691"/>
                    <a:pt x="210040" y="136941"/>
                  </a:cubicBezTo>
                  <a:cubicBezTo>
                    <a:pt x="211999" y="136190"/>
                    <a:pt x="213459" y="135023"/>
                    <a:pt x="214335" y="133521"/>
                  </a:cubicBezTo>
                  <a:cubicBezTo>
                    <a:pt x="215294" y="132020"/>
                    <a:pt x="215794" y="130144"/>
                    <a:pt x="215794" y="127934"/>
                  </a:cubicBezTo>
                  <a:cubicBezTo>
                    <a:pt x="215794" y="125599"/>
                    <a:pt x="215294" y="123764"/>
                    <a:pt x="214251" y="122346"/>
                  </a:cubicBezTo>
                  <a:cubicBezTo>
                    <a:pt x="213209" y="120886"/>
                    <a:pt x="211708" y="119886"/>
                    <a:pt x="209664" y="119302"/>
                  </a:cubicBezTo>
                  <a:cubicBezTo>
                    <a:pt x="207704" y="118635"/>
                    <a:pt x="205119" y="118301"/>
                    <a:pt x="201950" y="118301"/>
                  </a:cubicBezTo>
                  <a:close/>
                  <a:moveTo>
                    <a:pt x="265208" y="172886"/>
                  </a:moveTo>
                  <a:lnTo>
                    <a:pt x="238228" y="172886"/>
                  </a:lnTo>
                  <a:lnTo>
                    <a:pt x="238228" y="166339"/>
                  </a:lnTo>
                  <a:lnTo>
                    <a:pt x="245943" y="163461"/>
                  </a:lnTo>
                  <a:lnTo>
                    <a:pt x="245943" y="118259"/>
                  </a:lnTo>
                  <a:lnTo>
                    <a:pt x="238228" y="115299"/>
                  </a:lnTo>
                  <a:lnTo>
                    <a:pt x="238228" y="108752"/>
                  </a:lnTo>
                  <a:lnTo>
                    <a:pt x="265208" y="108752"/>
                  </a:lnTo>
                  <a:lnTo>
                    <a:pt x="265208" y="115299"/>
                  </a:lnTo>
                  <a:lnTo>
                    <a:pt x="257493" y="118259"/>
                  </a:lnTo>
                  <a:lnTo>
                    <a:pt x="257493" y="163461"/>
                  </a:lnTo>
                  <a:lnTo>
                    <a:pt x="265208" y="166339"/>
                  </a:lnTo>
                  <a:lnTo>
                    <a:pt x="265208" y="172886"/>
                  </a:lnTo>
                  <a:close/>
                  <a:moveTo>
                    <a:pt x="332177" y="172886"/>
                  </a:moveTo>
                  <a:lnTo>
                    <a:pt x="317874" y="172886"/>
                  </a:lnTo>
                  <a:lnTo>
                    <a:pt x="287475" y="122554"/>
                  </a:lnTo>
                  <a:lnTo>
                    <a:pt x="287100" y="122554"/>
                  </a:lnTo>
                  <a:cubicBezTo>
                    <a:pt x="287183" y="123847"/>
                    <a:pt x="287225" y="125307"/>
                    <a:pt x="287267" y="126766"/>
                  </a:cubicBezTo>
                  <a:cubicBezTo>
                    <a:pt x="287392" y="128226"/>
                    <a:pt x="287475" y="129685"/>
                    <a:pt x="287517" y="131270"/>
                  </a:cubicBezTo>
                  <a:cubicBezTo>
                    <a:pt x="287600" y="132771"/>
                    <a:pt x="287642" y="134272"/>
                    <a:pt x="287684" y="135857"/>
                  </a:cubicBezTo>
                  <a:cubicBezTo>
                    <a:pt x="287767" y="137441"/>
                    <a:pt x="287809" y="138942"/>
                    <a:pt x="287851" y="140527"/>
                  </a:cubicBezTo>
                  <a:lnTo>
                    <a:pt x="287851" y="172886"/>
                  </a:lnTo>
                  <a:lnTo>
                    <a:pt x="277509" y="172886"/>
                  </a:lnTo>
                  <a:lnTo>
                    <a:pt x="277509" y="108710"/>
                  </a:lnTo>
                  <a:lnTo>
                    <a:pt x="291729" y="108710"/>
                  </a:lnTo>
                  <a:lnTo>
                    <a:pt x="322044" y="158708"/>
                  </a:lnTo>
                  <a:lnTo>
                    <a:pt x="322294" y="158708"/>
                  </a:lnTo>
                  <a:cubicBezTo>
                    <a:pt x="322253" y="157499"/>
                    <a:pt x="322211" y="156248"/>
                    <a:pt x="322128" y="154830"/>
                  </a:cubicBezTo>
                  <a:cubicBezTo>
                    <a:pt x="322086" y="153370"/>
                    <a:pt x="322044" y="151911"/>
                    <a:pt x="321961" y="150410"/>
                  </a:cubicBezTo>
                  <a:cubicBezTo>
                    <a:pt x="321961" y="148908"/>
                    <a:pt x="321961" y="147407"/>
                    <a:pt x="321877" y="145823"/>
                  </a:cubicBezTo>
                  <a:cubicBezTo>
                    <a:pt x="321836" y="144238"/>
                    <a:pt x="321794" y="142779"/>
                    <a:pt x="321710" y="141319"/>
                  </a:cubicBezTo>
                  <a:lnTo>
                    <a:pt x="321710" y="108669"/>
                  </a:lnTo>
                  <a:lnTo>
                    <a:pt x="332135" y="108669"/>
                  </a:lnTo>
                  <a:lnTo>
                    <a:pt x="332135" y="172844"/>
                  </a:lnTo>
                  <a:close/>
                  <a:moveTo>
                    <a:pt x="375419" y="137650"/>
                  </a:moveTo>
                  <a:lnTo>
                    <a:pt x="399688" y="137650"/>
                  </a:lnTo>
                  <a:lnTo>
                    <a:pt x="399688" y="170300"/>
                  </a:lnTo>
                  <a:cubicBezTo>
                    <a:pt x="396269" y="171426"/>
                    <a:pt x="392766" y="172343"/>
                    <a:pt x="389180" y="172927"/>
                  </a:cubicBezTo>
                  <a:cubicBezTo>
                    <a:pt x="385594" y="173511"/>
                    <a:pt x="381549" y="173845"/>
                    <a:pt x="376962" y="173845"/>
                  </a:cubicBezTo>
                  <a:cubicBezTo>
                    <a:pt x="370499" y="173845"/>
                    <a:pt x="364994" y="172552"/>
                    <a:pt x="360491" y="169967"/>
                  </a:cubicBezTo>
                  <a:cubicBezTo>
                    <a:pt x="355987" y="167423"/>
                    <a:pt x="352568" y="163628"/>
                    <a:pt x="350233" y="158749"/>
                  </a:cubicBezTo>
                  <a:cubicBezTo>
                    <a:pt x="347898" y="153829"/>
                    <a:pt x="346730" y="147824"/>
                    <a:pt x="346730" y="140777"/>
                  </a:cubicBezTo>
                  <a:cubicBezTo>
                    <a:pt x="346730" y="133730"/>
                    <a:pt x="348064" y="128226"/>
                    <a:pt x="350691" y="123347"/>
                  </a:cubicBezTo>
                  <a:cubicBezTo>
                    <a:pt x="353360" y="118468"/>
                    <a:pt x="357113" y="114632"/>
                    <a:pt x="362034" y="111921"/>
                  </a:cubicBezTo>
                  <a:cubicBezTo>
                    <a:pt x="367038" y="109211"/>
                    <a:pt x="373084" y="107876"/>
                    <a:pt x="380215" y="107876"/>
                  </a:cubicBezTo>
                  <a:cubicBezTo>
                    <a:pt x="383717" y="107876"/>
                    <a:pt x="387053" y="108252"/>
                    <a:pt x="390264" y="108960"/>
                  </a:cubicBezTo>
                  <a:cubicBezTo>
                    <a:pt x="393600" y="109628"/>
                    <a:pt x="396561" y="110545"/>
                    <a:pt x="399271" y="111754"/>
                  </a:cubicBezTo>
                  <a:lnTo>
                    <a:pt x="395310" y="121178"/>
                  </a:lnTo>
                  <a:cubicBezTo>
                    <a:pt x="393267" y="120136"/>
                    <a:pt x="390890" y="119344"/>
                    <a:pt x="388221" y="118676"/>
                  </a:cubicBezTo>
                  <a:cubicBezTo>
                    <a:pt x="385594" y="117968"/>
                    <a:pt x="382842" y="117592"/>
                    <a:pt x="379964" y="117592"/>
                  </a:cubicBezTo>
                  <a:cubicBezTo>
                    <a:pt x="375586" y="117592"/>
                    <a:pt x="371833" y="118551"/>
                    <a:pt x="368622" y="120469"/>
                  </a:cubicBezTo>
                  <a:cubicBezTo>
                    <a:pt x="365495" y="122388"/>
                    <a:pt x="362993" y="125098"/>
                    <a:pt x="361241" y="128643"/>
                  </a:cubicBezTo>
                  <a:cubicBezTo>
                    <a:pt x="359573" y="132104"/>
                    <a:pt x="358740" y="136232"/>
                    <a:pt x="358740" y="140944"/>
                  </a:cubicBezTo>
                  <a:cubicBezTo>
                    <a:pt x="358740" y="145656"/>
                    <a:pt x="359407" y="149534"/>
                    <a:pt x="360699" y="153078"/>
                  </a:cubicBezTo>
                  <a:cubicBezTo>
                    <a:pt x="362034" y="156539"/>
                    <a:pt x="364119" y="159292"/>
                    <a:pt x="366996" y="161251"/>
                  </a:cubicBezTo>
                  <a:cubicBezTo>
                    <a:pt x="369873" y="163170"/>
                    <a:pt x="373668" y="164129"/>
                    <a:pt x="378213" y="164129"/>
                  </a:cubicBezTo>
                  <a:cubicBezTo>
                    <a:pt x="379798" y="164129"/>
                    <a:pt x="381132" y="164087"/>
                    <a:pt x="382258" y="163962"/>
                  </a:cubicBezTo>
                  <a:cubicBezTo>
                    <a:pt x="383467" y="163837"/>
                    <a:pt x="384551" y="163712"/>
                    <a:pt x="385510" y="163503"/>
                  </a:cubicBezTo>
                  <a:cubicBezTo>
                    <a:pt x="386553" y="163336"/>
                    <a:pt x="387470" y="163128"/>
                    <a:pt x="388388" y="162961"/>
                  </a:cubicBezTo>
                  <a:lnTo>
                    <a:pt x="388388" y="147491"/>
                  </a:lnTo>
                  <a:lnTo>
                    <a:pt x="375461" y="147491"/>
                  </a:lnTo>
                  <a:lnTo>
                    <a:pt x="375461" y="137691"/>
                  </a:lnTo>
                  <a:close/>
                </a:path>
              </a:pathLst>
            </a:custGeom>
            <a:solidFill>
              <a:srgbClr val="043529"/>
            </a:solidFill>
            <a:ln w="4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6ACBB72-7B5D-3E35-122C-B1E244EFBE8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9758" y="4904510"/>
            <a:ext cx="2080385" cy="761116"/>
            <a:chOff x="660400" y="5919842"/>
            <a:chExt cx="1495377" cy="54708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6A11903-8214-ED19-69EC-A9F3D2708C0A}"/>
                </a:ext>
              </a:extLst>
            </p:cNvPr>
            <p:cNvSpPr/>
            <p:nvPr/>
          </p:nvSpPr>
          <p:spPr>
            <a:xfrm>
              <a:off x="660400" y="5919842"/>
              <a:ext cx="547089" cy="547089"/>
            </a:xfrm>
            <a:custGeom>
              <a:avLst/>
              <a:gdLst>
                <a:gd name="connsiteX0" fmla="*/ 0 w 547089"/>
                <a:gd name="connsiteY0" fmla="*/ 0 h 547089"/>
                <a:gd name="connsiteX1" fmla="*/ 547090 w 547089"/>
                <a:gd name="connsiteY1" fmla="*/ 0 h 547089"/>
                <a:gd name="connsiteX2" fmla="*/ 547090 w 547089"/>
                <a:gd name="connsiteY2" fmla="*/ 547089 h 547089"/>
                <a:gd name="connsiteX3" fmla="*/ 0 w 547089"/>
                <a:gd name="connsiteY3" fmla="*/ 547089 h 54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089" h="547089">
                  <a:moveTo>
                    <a:pt x="0" y="0"/>
                  </a:moveTo>
                  <a:lnTo>
                    <a:pt x="547090" y="0"/>
                  </a:lnTo>
                  <a:lnTo>
                    <a:pt x="547090" y="547089"/>
                  </a:lnTo>
                  <a:lnTo>
                    <a:pt x="0" y="547089"/>
                  </a:lnTo>
                  <a:close/>
                </a:path>
              </a:pathLst>
            </a:custGeom>
            <a:solidFill>
              <a:schemeClr val="accent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64" name="Graphic 59">
              <a:extLst>
                <a:ext uri="{FF2B5EF4-FFF2-40B4-BE49-F238E27FC236}">
                  <a16:creationId xmlns:a16="http://schemas.microsoft.com/office/drawing/2014/main" id="{76C440B5-9590-0E52-B38E-1A261ABEC47F}"/>
                </a:ext>
              </a:extLst>
            </p:cNvPr>
            <p:cNvGrpSpPr/>
            <p:nvPr/>
          </p:nvGrpSpPr>
          <p:grpSpPr>
            <a:xfrm>
              <a:off x="715108" y="5992787"/>
              <a:ext cx="437671" cy="404025"/>
              <a:chOff x="715108" y="5992787"/>
              <a:chExt cx="437671" cy="404025"/>
            </a:xfrm>
            <a:solidFill>
              <a:schemeClr val="bg1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758BEA2-FB8F-7DED-31BD-76BFB327AFD1}"/>
                  </a:ext>
                </a:extLst>
              </p:cNvPr>
              <p:cNvSpPr/>
              <p:nvPr/>
            </p:nvSpPr>
            <p:spPr>
              <a:xfrm>
                <a:off x="942151" y="6241804"/>
                <a:ext cx="191937" cy="155008"/>
              </a:xfrm>
              <a:custGeom>
                <a:avLst/>
                <a:gdLst>
                  <a:gd name="connsiteX0" fmla="*/ 174157 w 191937"/>
                  <a:gd name="connsiteY0" fmla="*/ 17324 h 155008"/>
                  <a:gd name="connsiteX1" fmla="*/ 130846 w 191937"/>
                  <a:gd name="connsiteY1" fmla="*/ 36473 h 155008"/>
                  <a:gd name="connsiteX2" fmla="*/ 77960 w 191937"/>
                  <a:gd name="connsiteY2" fmla="*/ 49694 h 155008"/>
                  <a:gd name="connsiteX3" fmla="*/ 50150 w 191937"/>
                  <a:gd name="connsiteY3" fmla="*/ 56077 h 155008"/>
                  <a:gd name="connsiteX4" fmla="*/ 28722 w 191937"/>
                  <a:gd name="connsiteY4" fmla="*/ 62459 h 155008"/>
                  <a:gd name="connsiteX5" fmla="*/ 11854 w 191937"/>
                  <a:gd name="connsiteY5" fmla="*/ 72489 h 155008"/>
                  <a:gd name="connsiteX6" fmla="*/ 0 w 191937"/>
                  <a:gd name="connsiteY6" fmla="*/ 100300 h 155008"/>
                  <a:gd name="connsiteX7" fmla="*/ 0 w 191937"/>
                  <a:gd name="connsiteY7" fmla="*/ 155009 h 155008"/>
                  <a:gd name="connsiteX8" fmla="*/ 48326 w 191937"/>
                  <a:gd name="connsiteY8" fmla="*/ 155009 h 155008"/>
                  <a:gd name="connsiteX9" fmla="*/ 48326 w 191937"/>
                  <a:gd name="connsiteY9" fmla="*/ 128110 h 155008"/>
                  <a:gd name="connsiteX10" fmla="*/ 51973 w 191937"/>
                  <a:gd name="connsiteY10" fmla="*/ 114889 h 155008"/>
                  <a:gd name="connsiteX11" fmla="*/ 65195 w 191937"/>
                  <a:gd name="connsiteY11" fmla="*/ 106227 h 155008"/>
                  <a:gd name="connsiteX12" fmla="*/ 82519 w 191937"/>
                  <a:gd name="connsiteY12" fmla="*/ 101667 h 155008"/>
                  <a:gd name="connsiteX13" fmla="*/ 93461 w 191937"/>
                  <a:gd name="connsiteY13" fmla="*/ 98932 h 155008"/>
                  <a:gd name="connsiteX14" fmla="*/ 120816 w 191937"/>
                  <a:gd name="connsiteY14" fmla="*/ 89814 h 155008"/>
                  <a:gd name="connsiteX15" fmla="*/ 175069 w 191937"/>
                  <a:gd name="connsiteY15" fmla="*/ 48326 h 155008"/>
                  <a:gd name="connsiteX16" fmla="*/ 191937 w 191937"/>
                  <a:gd name="connsiteY16" fmla="*/ 0 h 155008"/>
                  <a:gd name="connsiteX17" fmla="*/ 174932 w 191937"/>
                  <a:gd name="connsiteY17" fmla="*/ 16686 h 155008"/>
                  <a:gd name="connsiteX18" fmla="*/ 174157 w 191937"/>
                  <a:gd name="connsiteY18" fmla="*/ 17324 h 15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937" h="155008">
                    <a:moveTo>
                      <a:pt x="174157" y="17324"/>
                    </a:moveTo>
                    <a:cubicBezTo>
                      <a:pt x="161391" y="26899"/>
                      <a:pt x="145891" y="31914"/>
                      <a:pt x="130846" y="36473"/>
                    </a:cubicBezTo>
                    <a:cubicBezTo>
                      <a:pt x="113521" y="41944"/>
                      <a:pt x="95741" y="46047"/>
                      <a:pt x="77960" y="49694"/>
                    </a:cubicBezTo>
                    <a:cubicBezTo>
                      <a:pt x="68842" y="51518"/>
                      <a:pt x="59268" y="53797"/>
                      <a:pt x="50150" y="56077"/>
                    </a:cubicBezTo>
                    <a:cubicBezTo>
                      <a:pt x="42855" y="57900"/>
                      <a:pt x="36017" y="59724"/>
                      <a:pt x="28722" y="62459"/>
                    </a:cubicBezTo>
                    <a:cubicBezTo>
                      <a:pt x="22339" y="64739"/>
                      <a:pt x="16413" y="67930"/>
                      <a:pt x="11854" y="72489"/>
                    </a:cubicBezTo>
                    <a:cubicBezTo>
                      <a:pt x="5927" y="78416"/>
                      <a:pt x="0" y="87534"/>
                      <a:pt x="0" y="100300"/>
                    </a:cubicBezTo>
                    <a:lnTo>
                      <a:pt x="0" y="155009"/>
                    </a:lnTo>
                    <a:lnTo>
                      <a:pt x="48326" y="155009"/>
                    </a:lnTo>
                    <a:lnTo>
                      <a:pt x="48326" y="128110"/>
                    </a:lnTo>
                    <a:cubicBezTo>
                      <a:pt x="48326" y="123551"/>
                      <a:pt x="49238" y="118536"/>
                      <a:pt x="51973" y="114889"/>
                    </a:cubicBezTo>
                    <a:cubicBezTo>
                      <a:pt x="55165" y="110330"/>
                      <a:pt x="60180" y="108050"/>
                      <a:pt x="65195" y="106227"/>
                    </a:cubicBezTo>
                    <a:cubicBezTo>
                      <a:pt x="71122" y="104403"/>
                      <a:pt x="76593" y="103035"/>
                      <a:pt x="82519" y="101667"/>
                    </a:cubicBezTo>
                    <a:cubicBezTo>
                      <a:pt x="86167" y="100756"/>
                      <a:pt x="89814" y="99844"/>
                      <a:pt x="93461" y="98932"/>
                    </a:cubicBezTo>
                    <a:cubicBezTo>
                      <a:pt x="102579" y="96197"/>
                      <a:pt x="111697" y="93005"/>
                      <a:pt x="120816" y="89814"/>
                    </a:cubicBezTo>
                    <a:cubicBezTo>
                      <a:pt x="142243" y="82519"/>
                      <a:pt x="162303" y="67930"/>
                      <a:pt x="175069" y="48326"/>
                    </a:cubicBezTo>
                    <a:cubicBezTo>
                      <a:pt x="184643" y="34193"/>
                      <a:pt x="190570" y="17324"/>
                      <a:pt x="191937" y="0"/>
                    </a:cubicBezTo>
                    <a:cubicBezTo>
                      <a:pt x="186466" y="6383"/>
                      <a:pt x="181315" y="12127"/>
                      <a:pt x="174932" y="16686"/>
                    </a:cubicBezTo>
                    <a:lnTo>
                      <a:pt x="174157" y="17324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BA40025-EA11-0CD4-841A-B940AEC4CC82}"/>
                  </a:ext>
                </a:extLst>
              </p:cNvPr>
              <p:cNvSpPr/>
              <p:nvPr/>
            </p:nvSpPr>
            <p:spPr>
              <a:xfrm>
                <a:off x="870072" y="6040201"/>
                <a:ext cx="55665" cy="191937"/>
              </a:xfrm>
              <a:custGeom>
                <a:avLst/>
                <a:gdLst>
                  <a:gd name="connsiteX0" fmla="*/ 25120 w 55665"/>
                  <a:gd name="connsiteY0" fmla="*/ 106227 h 191937"/>
                  <a:gd name="connsiteX1" fmla="*/ 17826 w 55665"/>
                  <a:gd name="connsiteY1" fmla="*/ 96197 h 191937"/>
                  <a:gd name="connsiteX2" fmla="*/ 15546 w 55665"/>
                  <a:gd name="connsiteY2" fmla="*/ 82975 h 191937"/>
                  <a:gd name="connsiteX3" fmla="*/ 15546 w 55665"/>
                  <a:gd name="connsiteY3" fmla="*/ 7750 h 191937"/>
                  <a:gd name="connsiteX4" fmla="*/ 7796 w 55665"/>
                  <a:gd name="connsiteY4" fmla="*/ 0 h 191937"/>
                  <a:gd name="connsiteX5" fmla="*/ 45 w 55665"/>
                  <a:gd name="connsiteY5" fmla="*/ 7750 h 191937"/>
                  <a:gd name="connsiteX6" fmla="*/ 45 w 55665"/>
                  <a:gd name="connsiteY6" fmla="*/ 149082 h 191937"/>
                  <a:gd name="connsiteX7" fmla="*/ 10987 w 55665"/>
                  <a:gd name="connsiteY7" fmla="*/ 171421 h 191937"/>
                  <a:gd name="connsiteX8" fmla="*/ 29679 w 55665"/>
                  <a:gd name="connsiteY8" fmla="*/ 181907 h 191937"/>
                  <a:gd name="connsiteX9" fmla="*/ 55666 w 55665"/>
                  <a:gd name="connsiteY9" fmla="*/ 191937 h 191937"/>
                  <a:gd name="connsiteX10" fmla="*/ 55666 w 55665"/>
                  <a:gd name="connsiteY10" fmla="*/ 155009 h 191937"/>
                  <a:gd name="connsiteX11" fmla="*/ 54298 w 55665"/>
                  <a:gd name="connsiteY11" fmla="*/ 141787 h 191937"/>
                  <a:gd name="connsiteX12" fmla="*/ 45180 w 55665"/>
                  <a:gd name="connsiteY12" fmla="*/ 127654 h 191937"/>
                  <a:gd name="connsiteX13" fmla="*/ 33782 w 55665"/>
                  <a:gd name="connsiteY13" fmla="*/ 115345 h 191937"/>
                  <a:gd name="connsiteX14" fmla="*/ 25120 w 55665"/>
                  <a:gd name="connsiteY14" fmla="*/ 106227 h 191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665" h="191937">
                    <a:moveTo>
                      <a:pt x="25120" y="106227"/>
                    </a:moveTo>
                    <a:cubicBezTo>
                      <a:pt x="22385" y="103035"/>
                      <a:pt x="19649" y="99844"/>
                      <a:pt x="17826" y="96197"/>
                    </a:cubicBezTo>
                    <a:cubicBezTo>
                      <a:pt x="16002" y="92093"/>
                      <a:pt x="15546" y="87534"/>
                      <a:pt x="15546" y="82975"/>
                    </a:cubicBezTo>
                    <a:lnTo>
                      <a:pt x="15546" y="7750"/>
                    </a:lnTo>
                    <a:cubicBezTo>
                      <a:pt x="15546" y="3647"/>
                      <a:pt x="11899" y="0"/>
                      <a:pt x="7796" y="0"/>
                    </a:cubicBezTo>
                    <a:cubicBezTo>
                      <a:pt x="3692" y="0"/>
                      <a:pt x="45" y="3191"/>
                      <a:pt x="45" y="7750"/>
                    </a:cubicBezTo>
                    <a:lnTo>
                      <a:pt x="45" y="149082"/>
                    </a:lnTo>
                    <a:cubicBezTo>
                      <a:pt x="45" y="149082"/>
                      <a:pt x="-1323" y="162303"/>
                      <a:pt x="10987" y="171421"/>
                    </a:cubicBezTo>
                    <a:cubicBezTo>
                      <a:pt x="16914" y="175525"/>
                      <a:pt x="23297" y="178716"/>
                      <a:pt x="29679" y="181907"/>
                    </a:cubicBezTo>
                    <a:cubicBezTo>
                      <a:pt x="37886" y="185554"/>
                      <a:pt x="47004" y="189202"/>
                      <a:pt x="55666" y="191937"/>
                    </a:cubicBezTo>
                    <a:lnTo>
                      <a:pt x="55666" y="155009"/>
                    </a:lnTo>
                    <a:cubicBezTo>
                      <a:pt x="55666" y="150450"/>
                      <a:pt x="55666" y="145891"/>
                      <a:pt x="54298" y="141787"/>
                    </a:cubicBezTo>
                    <a:cubicBezTo>
                      <a:pt x="52475" y="136316"/>
                      <a:pt x="48827" y="131757"/>
                      <a:pt x="45180" y="127654"/>
                    </a:cubicBezTo>
                    <a:cubicBezTo>
                      <a:pt x="41533" y="123551"/>
                      <a:pt x="37430" y="119448"/>
                      <a:pt x="33782" y="115345"/>
                    </a:cubicBezTo>
                    <a:lnTo>
                      <a:pt x="25120" y="106227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F55BFEA-A138-C2E1-0CC1-C14C182FF139}"/>
                  </a:ext>
                </a:extLst>
              </p:cNvPr>
              <p:cNvSpPr/>
              <p:nvPr/>
            </p:nvSpPr>
            <p:spPr>
              <a:xfrm>
                <a:off x="907388" y="5992787"/>
                <a:ext cx="53290" cy="174612"/>
              </a:xfrm>
              <a:custGeom>
                <a:avLst/>
                <a:gdLst>
                  <a:gd name="connsiteX0" fmla="*/ 43881 w 53290"/>
                  <a:gd name="connsiteY0" fmla="*/ 156376 h 174612"/>
                  <a:gd name="connsiteX1" fmla="*/ 52087 w 53290"/>
                  <a:gd name="connsiteY1" fmla="*/ 142699 h 174612"/>
                  <a:gd name="connsiteX2" fmla="*/ 52087 w 53290"/>
                  <a:gd name="connsiteY2" fmla="*/ 127198 h 174612"/>
                  <a:gd name="connsiteX3" fmla="*/ 41602 w 53290"/>
                  <a:gd name="connsiteY3" fmla="*/ 103491 h 174612"/>
                  <a:gd name="connsiteX4" fmla="*/ 37498 w 53290"/>
                  <a:gd name="connsiteY4" fmla="*/ 94829 h 174612"/>
                  <a:gd name="connsiteX5" fmla="*/ 34307 w 53290"/>
                  <a:gd name="connsiteY5" fmla="*/ 87990 h 174612"/>
                  <a:gd name="connsiteX6" fmla="*/ 34307 w 53290"/>
                  <a:gd name="connsiteY6" fmla="*/ 7750 h 174612"/>
                  <a:gd name="connsiteX7" fmla="*/ 26557 w 53290"/>
                  <a:gd name="connsiteY7" fmla="*/ 0 h 174612"/>
                  <a:gd name="connsiteX8" fmla="*/ 18806 w 53290"/>
                  <a:gd name="connsiteY8" fmla="*/ 7750 h 174612"/>
                  <a:gd name="connsiteX9" fmla="*/ 18806 w 53290"/>
                  <a:gd name="connsiteY9" fmla="*/ 87534 h 174612"/>
                  <a:gd name="connsiteX10" fmla="*/ 15615 w 53290"/>
                  <a:gd name="connsiteY10" fmla="*/ 94373 h 174612"/>
                  <a:gd name="connsiteX11" fmla="*/ 11512 w 53290"/>
                  <a:gd name="connsiteY11" fmla="*/ 102123 h 174612"/>
                  <a:gd name="connsiteX12" fmla="*/ 1026 w 53290"/>
                  <a:gd name="connsiteY12" fmla="*/ 126742 h 174612"/>
                  <a:gd name="connsiteX13" fmla="*/ 1026 w 53290"/>
                  <a:gd name="connsiteY13" fmla="*/ 142243 h 174612"/>
                  <a:gd name="connsiteX14" fmla="*/ 9232 w 53290"/>
                  <a:gd name="connsiteY14" fmla="*/ 155920 h 174612"/>
                  <a:gd name="connsiteX15" fmla="*/ 26648 w 53290"/>
                  <a:gd name="connsiteY15" fmla="*/ 174613 h 174612"/>
                  <a:gd name="connsiteX16" fmla="*/ 43881 w 53290"/>
                  <a:gd name="connsiteY16" fmla="*/ 156376 h 174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290" h="174612">
                    <a:moveTo>
                      <a:pt x="43881" y="156376"/>
                    </a:moveTo>
                    <a:cubicBezTo>
                      <a:pt x="47072" y="152273"/>
                      <a:pt x="50720" y="148170"/>
                      <a:pt x="52087" y="142699"/>
                    </a:cubicBezTo>
                    <a:cubicBezTo>
                      <a:pt x="53911" y="137684"/>
                      <a:pt x="53455" y="132213"/>
                      <a:pt x="52087" y="127198"/>
                    </a:cubicBezTo>
                    <a:cubicBezTo>
                      <a:pt x="49808" y="118992"/>
                      <a:pt x="45705" y="111242"/>
                      <a:pt x="41602" y="103491"/>
                    </a:cubicBezTo>
                    <a:cubicBezTo>
                      <a:pt x="40234" y="100300"/>
                      <a:pt x="38866" y="97564"/>
                      <a:pt x="37498" y="94829"/>
                    </a:cubicBezTo>
                    <a:cubicBezTo>
                      <a:pt x="36131" y="92549"/>
                      <a:pt x="35675" y="90726"/>
                      <a:pt x="34307" y="87990"/>
                    </a:cubicBezTo>
                    <a:lnTo>
                      <a:pt x="34307" y="7750"/>
                    </a:lnTo>
                    <a:cubicBezTo>
                      <a:pt x="34307" y="3647"/>
                      <a:pt x="31116" y="0"/>
                      <a:pt x="26557" y="0"/>
                    </a:cubicBezTo>
                    <a:cubicBezTo>
                      <a:pt x="21998" y="0"/>
                      <a:pt x="18806" y="3191"/>
                      <a:pt x="18806" y="7750"/>
                    </a:cubicBezTo>
                    <a:lnTo>
                      <a:pt x="18806" y="87534"/>
                    </a:lnTo>
                    <a:cubicBezTo>
                      <a:pt x="17438" y="90270"/>
                      <a:pt x="16527" y="92093"/>
                      <a:pt x="15615" y="94373"/>
                    </a:cubicBezTo>
                    <a:cubicBezTo>
                      <a:pt x="14247" y="97108"/>
                      <a:pt x="12879" y="99388"/>
                      <a:pt x="11512" y="102123"/>
                    </a:cubicBezTo>
                    <a:cubicBezTo>
                      <a:pt x="7409" y="110330"/>
                      <a:pt x="3305" y="118080"/>
                      <a:pt x="1026" y="126742"/>
                    </a:cubicBezTo>
                    <a:cubicBezTo>
                      <a:pt x="-342" y="131757"/>
                      <a:pt x="-342" y="137228"/>
                      <a:pt x="1026" y="142243"/>
                    </a:cubicBezTo>
                    <a:cubicBezTo>
                      <a:pt x="2849" y="147258"/>
                      <a:pt x="6041" y="151817"/>
                      <a:pt x="9232" y="155920"/>
                    </a:cubicBezTo>
                    <a:lnTo>
                      <a:pt x="26648" y="174613"/>
                    </a:lnTo>
                    <a:lnTo>
                      <a:pt x="43881" y="156376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2E4947F-B539-7736-8E53-6D83A89FB85D}"/>
                  </a:ext>
                </a:extLst>
              </p:cNvPr>
              <p:cNvSpPr/>
              <p:nvPr/>
            </p:nvSpPr>
            <p:spPr>
              <a:xfrm>
                <a:off x="942136" y="6180165"/>
                <a:ext cx="210643" cy="127654"/>
              </a:xfrm>
              <a:custGeom>
                <a:avLst/>
                <a:gdLst>
                  <a:gd name="connsiteX0" fmla="*/ 104873 w 210643"/>
                  <a:gd name="connsiteY0" fmla="*/ 91637 h 127654"/>
                  <a:gd name="connsiteX1" fmla="*/ 126301 w 210643"/>
                  <a:gd name="connsiteY1" fmla="*/ 86167 h 127654"/>
                  <a:gd name="connsiteX2" fmla="*/ 170980 w 210643"/>
                  <a:gd name="connsiteY2" fmla="*/ 62915 h 127654"/>
                  <a:gd name="connsiteX3" fmla="*/ 200158 w 210643"/>
                  <a:gd name="connsiteY3" fmla="*/ 26899 h 127654"/>
                  <a:gd name="connsiteX4" fmla="*/ 210644 w 210643"/>
                  <a:gd name="connsiteY4" fmla="*/ 0 h 127654"/>
                  <a:gd name="connsiteX5" fmla="*/ 189627 w 210643"/>
                  <a:gd name="connsiteY5" fmla="*/ 15546 h 127654"/>
                  <a:gd name="connsiteX6" fmla="*/ 187848 w 210643"/>
                  <a:gd name="connsiteY6" fmla="*/ 16413 h 127654"/>
                  <a:gd name="connsiteX7" fmla="*/ 136787 w 210643"/>
                  <a:gd name="connsiteY7" fmla="*/ 31458 h 127654"/>
                  <a:gd name="connsiteX8" fmla="*/ 105785 w 210643"/>
                  <a:gd name="connsiteY8" fmla="*/ 36473 h 127654"/>
                  <a:gd name="connsiteX9" fmla="*/ 96667 w 210643"/>
                  <a:gd name="connsiteY9" fmla="*/ 37840 h 127654"/>
                  <a:gd name="connsiteX10" fmla="*/ 51532 w 210643"/>
                  <a:gd name="connsiteY10" fmla="*/ 45591 h 127654"/>
                  <a:gd name="connsiteX11" fmla="*/ 24178 w 210643"/>
                  <a:gd name="connsiteY11" fmla="*/ 56077 h 127654"/>
                  <a:gd name="connsiteX12" fmla="*/ 8221 w 210643"/>
                  <a:gd name="connsiteY12" fmla="*/ 68386 h 127654"/>
                  <a:gd name="connsiteX13" fmla="*/ 926 w 210643"/>
                  <a:gd name="connsiteY13" fmla="*/ 84343 h 127654"/>
                  <a:gd name="connsiteX14" fmla="*/ 14 w 210643"/>
                  <a:gd name="connsiteY14" fmla="*/ 106682 h 127654"/>
                  <a:gd name="connsiteX15" fmla="*/ 14 w 210643"/>
                  <a:gd name="connsiteY15" fmla="*/ 127654 h 127654"/>
                  <a:gd name="connsiteX16" fmla="*/ 15971 w 210643"/>
                  <a:gd name="connsiteY16" fmla="*/ 115345 h 127654"/>
                  <a:gd name="connsiteX17" fmla="*/ 47429 w 210643"/>
                  <a:gd name="connsiteY17" fmla="*/ 104403 h 127654"/>
                  <a:gd name="connsiteX18" fmla="*/ 83901 w 210643"/>
                  <a:gd name="connsiteY18" fmla="*/ 96197 h 127654"/>
                  <a:gd name="connsiteX19" fmla="*/ 104873 w 210643"/>
                  <a:gd name="connsiteY19" fmla="*/ 91637 h 127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643" h="127654">
                    <a:moveTo>
                      <a:pt x="104873" y="91637"/>
                    </a:moveTo>
                    <a:cubicBezTo>
                      <a:pt x="112168" y="90270"/>
                      <a:pt x="119006" y="88446"/>
                      <a:pt x="126301" y="86167"/>
                    </a:cubicBezTo>
                    <a:cubicBezTo>
                      <a:pt x="142258" y="81152"/>
                      <a:pt x="157759" y="73857"/>
                      <a:pt x="170980" y="62915"/>
                    </a:cubicBezTo>
                    <a:cubicBezTo>
                      <a:pt x="182834" y="53341"/>
                      <a:pt x="192863" y="41032"/>
                      <a:pt x="200158" y="26899"/>
                    </a:cubicBezTo>
                    <a:cubicBezTo>
                      <a:pt x="204717" y="18236"/>
                      <a:pt x="207908" y="9118"/>
                      <a:pt x="210644" y="0"/>
                    </a:cubicBezTo>
                    <a:cubicBezTo>
                      <a:pt x="203805" y="6383"/>
                      <a:pt x="197833" y="11261"/>
                      <a:pt x="189627" y="15546"/>
                    </a:cubicBezTo>
                    <a:lnTo>
                      <a:pt x="187848" y="16413"/>
                    </a:lnTo>
                    <a:cubicBezTo>
                      <a:pt x="171892" y="24163"/>
                      <a:pt x="154111" y="28266"/>
                      <a:pt x="136787" y="31458"/>
                    </a:cubicBezTo>
                    <a:cubicBezTo>
                      <a:pt x="126757" y="33281"/>
                      <a:pt x="116271" y="35105"/>
                      <a:pt x="105785" y="36473"/>
                    </a:cubicBezTo>
                    <a:cubicBezTo>
                      <a:pt x="102594" y="36974"/>
                      <a:pt x="99858" y="37384"/>
                      <a:pt x="96667" y="37840"/>
                    </a:cubicBezTo>
                    <a:cubicBezTo>
                      <a:pt x="81622" y="39664"/>
                      <a:pt x="66121" y="41944"/>
                      <a:pt x="51532" y="45591"/>
                    </a:cubicBezTo>
                    <a:cubicBezTo>
                      <a:pt x="41958" y="47870"/>
                      <a:pt x="32840" y="51062"/>
                      <a:pt x="24178" y="56077"/>
                    </a:cubicBezTo>
                    <a:cubicBezTo>
                      <a:pt x="18251" y="59268"/>
                      <a:pt x="12324" y="62915"/>
                      <a:pt x="8221" y="68386"/>
                    </a:cubicBezTo>
                    <a:cubicBezTo>
                      <a:pt x="4573" y="72945"/>
                      <a:pt x="1838" y="78416"/>
                      <a:pt x="926" y="84343"/>
                    </a:cubicBezTo>
                    <a:cubicBezTo>
                      <a:pt x="-441" y="91637"/>
                      <a:pt x="151" y="98841"/>
                      <a:pt x="14" y="106682"/>
                    </a:cubicBezTo>
                    <a:lnTo>
                      <a:pt x="14" y="127654"/>
                    </a:lnTo>
                    <a:cubicBezTo>
                      <a:pt x="4573" y="123095"/>
                      <a:pt x="9588" y="118536"/>
                      <a:pt x="15971" y="115345"/>
                    </a:cubicBezTo>
                    <a:cubicBezTo>
                      <a:pt x="26001" y="110330"/>
                      <a:pt x="36943" y="107138"/>
                      <a:pt x="47429" y="104403"/>
                    </a:cubicBezTo>
                    <a:cubicBezTo>
                      <a:pt x="59282" y="101212"/>
                      <a:pt x="83901" y="96197"/>
                      <a:pt x="83901" y="96197"/>
                    </a:cubicBezTo>
                    <a:lnTo>
                      <a:pt x="104873" y="91637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A232C41-B5A4-30E8-C2F0-4E7E49A76ECE}"/>
                  </a:ext>
                </a:extLst>
              </p:cNvPr>
              <p:cNvSpPr/>
              <p:nvPr/>
            </p:nvSpPr>
            <p:spPr>
              <a:xfrm>
                <a:off x="715108" y="6180165"/>
                <a:ext cx="210643" cy="127654"/>
              </a:xfrm>
              <a:custGeom>
                <a:avLst/>
                <a:gdLst>
                  <a:gd name="connsiteX0" fmla="*/ 126742 w 210643"/>
                  <a:gd name="connsiteY0" fmla="*/ 96197 h 127654"/>
                  <a:gd name="connsiteX1" fmla="*/ 163215 w 210643"/>
                  <a:gd name="connsiteY1" fmla="*/ 104403 h 127654"/>
                  <a:gd name="connsiteX2" fmla="*/ 194673 w 210643"/>
                  <a:gd name="connsiteY2" fmla="*/ 115345 h 127654"/>
                  <a:gd name="connsiteX3" fmla="*/ 210629 w 210643"/>
                  <a:gd name="connsiteY3" fmla="*/ 127654 h 127654"/>
                  <a:gd name="connsiteX4" fmla="*/ 210629 w 210643"/>
                  <a:gd name="connsiteY4" fmla="*/ 106682 h 127654"/>
                  <a:gd name="connsiteX5" fmla="*/ 209718 w 210643"/>
                  <a:gd name="connsiteY5" fmla="*/ 84343 h 127654"/>
                  <a:gd name="connsiteX6" fmla="*/ 202423 w 210643"/>
                  <a:gd name="connsiteY6" fmla="*/ 68386 h 127654"/>
                  <a:gd name="connsiteX7" fmla="*/ 186466 w 210643"/>
                  <a:gd name="connsiteY7" fmla="*/ 56077 h 127654"/>
                  <a:gd name="connsiteX8" fmla="*/ 159112 w 210643"/>
                  <a:gd name="connsiteY8" fmla="*/ 45591 h 127654"/>
                  <a:gd name="connsiteX9" fmla="*/ 113977 w 210643"/>
                  <a:gd name="connsiteY9" fmla="*/ 37840 h 127654"/>
                  <a:gd name="connsiteX10" fmla="*/ 104859 w 210643"/>
                  <a:gd name="connsiteY10" fmla="*/ 36473 h 127654"/>
                  <a:gd name="connsiteX11" fmla="*/ 73857 w 210643"/>
                  <a:gd name="connsiteY11" fmla="*/ 31458 h 127654"/>
                  <a:gd name="connsiteX12" fmla="*/ 22795 w 210643"/>
                  <a:gd name="connsiteY12" fmla="*/ 16413 h 127654"/>
                  <a:gd name="connsiteX13" fmla="*/ 21017 w 210643"/>
                  <a:gd name="connsiteY13" fmla="*/ 15546 h 127654"/>
                  <a:gd name="connsiteX14" fmla="*/ 0 w 210643"/>
                  <a:gd name="connsiteY14" fmla="*/ 0 h 127654"/>
                  <a:gd name="connsiteX15" fmla="*/ 10486 w 210643"/>
                  <a:gd name="connsiteY15" fmla="*/ 26899 h 127654"/>
                  <a:gd name="connsiteX16" fmla="*/ 39664 w 210643"/>
                  <a:gd name="connsiteY16" fmla="*/ 62915 h 127654"/>
                  <a:gd name="connsiteX17" fmla="*/ 84343 w 210643"/>
                  <a:gd name="connsiteY17" fmla="*/ 86167 h 127654"/>
                  <a:gd name="connsiteX18" fmla="*/ 105771 w 210643"/>
                  <a:gd name="connsiteY18" fmla="*/ 91637 h 127654"/>
                  <a:gd name="connsiteX19" fmla="*/ 126742 w 210643"/>
                  <a:gd name="connsiteY19" fmla="*/ 96197 h 127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643" h="127654">
                    <a:moveTo>
                      <a:pt x="126742" y="96197"/>
                    </a:moveTo>
                    <a:cubicBezTo>
                      <a:pt x="126742" y="96197"/>
                      <a:pt x="151361" y="101212"/>
                      <a:pt x="163215" y="104403"/>
                    </a:cubicBezTo>
                    <a:cubicBezTo>
                      <a:pt x="173701" y="107138"/>
                      <a:pt x="184643" y="110330"/>
                      <a:pt x="194673" y="115345"/>
                    </a:cubicBezTo>
                    <a:cubicBezTo>
                      <a:pt x="201055" y="118536"/>
                      <a:pt x="206070" y="123095"/>
                      <a:pt x="210629" y="127654"/>
                    </a:cubicBezTo>
                    <a:lnTo>
                      <a:pt x="210629" y="106682"/>
                    </a:lnTo>
                    <a:cubicBezTo>
                      <a:pt x="210493" y="98841"/>
                      <a:pt x="211085" y="91637"/>
                      <a:pt x="209718" y="84343"/>
                    </a:cubicBezTo>
                    <a:cubicBezTo>
                      <a:pt x="208806" y="78416"/>
                      <a:pt x="206070" y="72945"/>
                      <a:pt x="202423" y="68386"/>
                    </a:cubicBezTo>
                    <a:cubicBezTo>
                      <a:pt x="198320" y="62915"/>
                      <a:pt x="192393" y="59268"/>
                      <a:pt x="186466" y="56077"/>
                    </a:cubicBezTo>
                    <a:cubicBezTo>
                      <a:pt x="177804" y="51062"/>
                      <a:pt x="168686" y="47870"/>
                      <a:pt x="159112" y="45591"/>
                    </a:cubicBezTo>
                    <a:cubicBezTo>
                      <a:pt x="144523" y="41944"/>
                      <a:pt x="129022" y="39664"/>
                      <a:pt x="113977" y="37840"/>
                    </a:cubicBezTo>
                    <a:cubicBezTo>
                      <a:pt x="110786" y="37384"/>
                      <a:pt x="108050" y="36974"/>
                      <a:pt x="104859" y="36473"/>
                    </a:cubicBezTo>
                    <a:cubicBezTo>
                      <a:pt x="94373" y="35105"/>
                      <a:pt x="83887" y="33281"/>
                      <a:pt x="73857" y="31458"/>
                    </a:cubicBezTo>
                    <a:cubicBezTo>
                      <a:pt x="56533" y="28266"/>
                      <a:pt x="38752" y="24163"/>
                      <a:pt x="22795" y="16413"/>
                    </a:cubicBezTo>
                    <a:lnTo>
                      <a:pt x="21017" y="15546"/>
                    </a:lnTo>
                    <a:cubicBezTo>
                      <a:pt x="12811" y="11261"/>
                      <a:pt x="6839" y="6383"/>
                      <a:pt x="0" y="0"/>
                    </a:cubicBezTo>
                    <a:cubicBezTo>
                      <a:pt x="2735" y="9118"/>
                      <a:pt x="5927" y="18236"/>
                      <a:pt x="10486" y="26899"/>
                    </a:cubicBezTo>
                    <a:cubicBezTo>
                      <a:pt x="17780" y="41032"/>
                      <a:pt x="27810" y="53341"/>
                      <a:pt x="39664" y="62915"/>
                    </a:cubicBezTo>
                    <a:cubicBezTo>
                      <a:pt x="52885" y="73857"/>
                      <a:pt x="68386" y="81152"/>
                      <a:pt x="84343" y="86167"/>
                    </a:cubicBezTo>
                    <a:cubicBezTo>
                      <a:pt x="91637" y="88446"/>
                      <a:pt x="98476" y="90270"/>
                      <a:pt x="105771" y="91637"/>
                    </a:cubicBezTo>
                    <a:lnTo>
                      <a:pt x="126742" y="96197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EA92EBE-6D4F-8E3C-3E07-65C6A26451F4}"/>
                  </a:ext>
                </a:extLst>
              </p:cNvPr>
              <p:cNvSpPr/>
              <p:nvPr/>
            </p:nvSpPr>
            <p:spPr>
              <a:xfrm>
                <a:off x="942151" y="6040201"/>
                <a:ext cx="55665" cy="191937"/>
              </a:xfrm>
              <a:custGeom>
                <a:avLst/>
                <a:gdLst>
                  <a:gd name="connsiteX0" fmla="*/ 21884 w 55665"/>
                  <a:gd name="connsiteY0" fmla="*/ 115345 h 191937"/>
                  <a:gd name="connsiteX1" fmla="*/ 10486 w 55665"/>
                  <a:gd name="connsiteY1" fmla="*/ 127654 h 191937"/>
                  <a:gd name="connsiteX2" fmla="*/ 1368 w 55665"/>
                  <a:gd name="connsiteY2" fmla="*/ 141787 h 191937"/>
                  <a:gd name="connsiteX3" fmla="*/ 0 w 55665"/>
                  <a:gd name="connsiteY3" fmla="*/ 155009 h 191937"/>
                  <a:gd name="connsiteX4" fmla="*/ 0 w 55665"/>
                  <a:gd name="connsiteY4" fmla="*/ 191937 h 191937"/>
                  <a:gd name="connsiteX5" fmla="*/ 25987 w 55665"/>
                  <a:gd name="connsiteY5" fmla="*/ 181907 h 191937"/>
                  <a:gd name="connsiteX6" fmla="*/ 44679 w 55665"/>
                  <a:gd name="connsiteY6" fmla="*/ 171421 h 191937"/>
                  <a:gd name="connsiteX7" fmla="*/ 55621 w 55665"/>
                  <a:gd name="connsiteY7" fmla="*/ 149082 h 191937"/>
                  <a:gd name="connsiteX8" fmla="*/ 55621 w 55665"/>
                  <a:gd name="connsiteY8" fmla="*/ 7750 h 191937"/>
                  <a:gd name="connsiteX9" fmla="*/ 47870 w 55665"/>
                  <a:gd name="connsiteY9" fmla="*/ 0 h 191937"/>
                  <a:gd name="connsiteX10" fmla="*/ 40120 w 55665"/>
                  <a:gd name="connsiteY10" fmla="*/ 7750 h 191937"/>
                  <a:gd name="connsiteX11" fmla="*/ 40120 w 55665"/>
                  <a:gd name="connsiteY11" fmla="*/ 82975 h 191937"/>
                  <a:gd name="connsiteX12" fmla="*/ 37840 w 55665"/>
                  <a:gd name="connsiteY12" fmla="*/ 96197 h 191937"/>
                  <a:gd name="connsiteX13" fmla="*/ 30546 w 55665"/>
                  <a:gd name="connsiteY13" fmla="*/ 106227 h 191937"/>
                  <a:gd name="connsiteX14" fmla="*/ 21884 w 55665"/>
                  <a:gd name="connsiteY14" fmla="*/ 115345 h 191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665" h="191937">
                    <a:moveTo>
                      <a:pt x="21884" y="115345"/>
                    </a:moveTo>
                    <a:cubicBezTo>
                      <a:pt x="18236" y="119448"/>
                      <a:pt x="14133" y="123551"/>
                      <a:pt x="10486" y="127654"/>
                    </a:cubicBezTo>
                    <a:cubicBezTo>
                      <a:pt x="6839" y="131757"/>
                      <a:pt x="3191" y="136316"/>
                      <a:pt x="1368" y="141787"/>
                    </a:cubicBezTo>
                    <a:cubicBezTo>
                      <a:pt x="0" y="145891"/>
                      <a:pt x="0" y="150450"/>
                      <a:pt x="0" y="155009"/>
                    </a:cubicBezTo>
                    <a:lnTo>
                      <a:pt x="0" y="191937"/>
                    </a:lnTo>
                    <a:cubicBezTo>
                      <a:pt x="8662" y="189202"/>
                      <a:pt x="17780" y="185554"/>
                      <a:pt x="25987" y="181907"/>
                    </a:cubicBezTo>
                    <a:cubicBezTo>
                      <a:pt x="32369" y="178716"/>
                      <a:pt x="38752" y="175525"/>
                      <a:pt x="44679" y="171421"/>
                    </a:cubicBezTo>
                    <a:cubicBezTo>
                      <a:pt x="56989" y="162303"/>
                      <a:pt x="55621" y="149082"/>
                      <a:pt x="55621" y="149082"/>
                    </a:cubicBezTo>
                    <a:lnTo>
                      <a:pt x="55621" y="7750"/>
                    </a:lnTo>
                    <a:cubicBezTo>
                      <a:pt x="55621" y="3191"/>
                      <a:pt x="51973" y="0"/>
                      <a:pt x="47870" y="0"/>
                    </a:cubicBezTo>
                    <a:cubicBezTo>
                      <a:pt x="43767" y="0"/>
                      <a:pt x="40120" y="3647"/>
                      <a:pt x="40120" y="7750"/>
                    </a:cubicBezTo>
                    <a:lnTo>
                      <a:pt x="40120" y="82975"/>
                    </a:lnTo>
                    <a:cubicBezTo>
                      <a:pt x="40120" y="87534"/>
                      <a:pt x="39664" y="92093"/>
                      <a:pt x="37840" y="96197"/>
                    </a:cubicBezTo>
                    <a:cubicBezTo>
                      <a:pt x="36017" y="99844"/>
                      <a:pt x="33281" y="103035"/>
                      <a:pt x="30546" y="106227"/>
                    </a:cubicBezTo>
                    <a:lnTo>
                      <a:pt x="21884" y="115345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F76DE8E-5B42-7214-317F-702AD0DD9CB8}"/>
                  </a:ext>
                </a:extLst>
              </p:cNvPr>
              <p:cNvSpPr/>
              <p:nvPr/>
            </p:nvSpPr>
            <p:spPr>
              <a:xfrm>
                <a:off x="733801" y="6241804"/>
                <a:ext cx="191937" cy="155008"/>
              </a:xfrm>
              <a:custGeom>
                <a:avLst/>
                <a:gdLst>
                  <a:gd name="connsiteX0" fmla="*/ 17005 w 191937"/>
                  <a:gd name="connsiteY0" fmla="*/ 16686 h 155008"/>
                  <a:gd name="connsiteX1" fmla="*/ 0 w 191937"/>
                  <a:gd name="connsiteY1" fmla="*/ 0 h 155008"/>
                  <a:gd name="connsiteX2" fmla="*/ 16869 w 191937"/>
                  <a:gd name="connsiteY2" fmla="*/ 48326 h 155008"/>
                  <a:gd name="connsiteX3" fmla="*/ 71122 w 191937"/>
                  <a:gd name="connsiteY3" fmla="*/ 89814 h 155008"/>
                  <a:gd name="connsiteX4" fmla="*/ 98476 w 191937"/>
                  <a:gd name="connsiteY4" fmla="*/ 98932 h 155008"/>
                  <a:gd name="connsiteX5" fmla="*/ 109418 w 191937"/>
                  <a:gd name="connsiteY5" fmla="*/ 101667 h 155008"/>
                  <a:gd name="connsiteX6" fmla="*/ 126742 w 191937"/>
                  <a:gd name="connsiteY6" fmla="*/ 106227 h 155008"/>
                  <a:gd name="connsiteX7" fmla="*/ 139964 w 191937"/>
                  <a:gd name="connsiteY7" fmla="*/ 114889 h 155008"/>
                  <a:gd name="connsiteX8" fmla="*/ 143611 w 191937"/>
                  <a:gd name="connsiteY8" fmla="*/ 128110 h 155008"/>
                  <a:gd name="connsiteX9" fmla="*/ 143611 w 191937"/>
                  <a:gd name="connsiteY9" fmla="*/ 155009 h 155008"/>
                  <a:gd name="connsiteX10" fmla="*/ 191937 w 191937"/>
                  <a:gd name="connsiteY10" fmla="*/ 155009 h 155008"/>
                  <a:gd name="connsiteX11" fmla="*/ 191937 w 191937"/>
                  <a:gd name="connsiteY11" fmla="*/ 100300 h 155008"/>
                  <a:gd name="connsiteX12" fmla="*/ 180084 w 191937"/>
                  <a:gd name="connsiteY12" fmla="*/ 72489 h 155008"/>
                  <a:gd name="connsiteX13" fmla="*/ 163215 w 191937"/>
                  <a:gd name="connsiteY13" fmla="*/ 62459 h 155008"/>
                  <a:gd name="connsiteX14" fmla="*/ 141787 w 191937"/>
                  <a:gd name="connsiteY14" fmla="*/ 56077 h 155008"/>
                  <a:gd name="connsiteX15" fmla="*/ 113977 w 191937"/>
                  <a:gd name="connsiteY15" fmla="*/ 49694 h 155008"/>
                  <a:gd name="connsiteX16" fmla="*/ 61092 w 191937"/>
                  <a:gd name="connsiteY16" fmla="*/ 36473 h 155008"/>
                  <a:gd name="connsiteX17" fmla="*/ 17780 w 191937"/>
                  <a:gd name="connsiteY17" fmla="*/ 17324 h 155008"/>
                  <a:gd name="connsiteX18" fmla="*/ 17005 w 191937"/>
                  <a:gd name="connsiteY18" fmla="*/ 16686 h 15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937" h="155008">
                    <a:moveTo>
                      <a:pt x="17005" y="16686"/>
                    </a:moveTo>
                    <a:cubicBezTo>
                      <a:pt x="10623" y="12127"/>
                      <a:pt x="5471" y="6383"/>
                      <a:pt x="0" y="0"/>
                    </a:cubicBezTo>
                    <a:cubicBezTo>
                      <a:pt x="1368" y="17324"/>
                      <a:pt x="7295" y="34193"/>
                      <a:pt x="16869" y="48326"/>
                    </a:cubicBezTo>
                    <a:cubicBezTo>
                      <a:pt x="29634" y="67930"/>
                      <a:pt x="49694" y="82519"/>
                      <a:pt x="71122" y="89814"/>
                    </a:cubicBezTo>
                    <a:cubicBezTo>
                      <a:pt x="80240" y="93005"/>
                      <a:pt x="89358" y="96197"/>
                      <a:pt x="98476" y="98932"/>
                    </a:cubicBezTo>
                    <a:lnTo>
                      <a:pt x="109418" y="101667"/>
                    </a:lnTo>
                    <a:cubicBezTo>
                      <a:pt x="115345" y="103035"/>
                      <a:pt x="120816" y="104403"/>
                      <a:pt x="126742" y="106227"/>
                    </a:cubicBezTo>
                    <a:cubicBezTo>
                      <a:pt x="131757" y="108050"/>
                      <a:pt x="136772" y="110330"/>
                      <a:pt x="139964" y="114889"/>
                    </a:cubicBezTo>
                    <a:cubicBezTo>
                      <a:pt x="142699" y="118536"/>
                      <a:pt x="143611" y="123551"/>
                      <a:pt x="143611" y="128110"/>
                    </a:cubicBezTo>
                    <a:lnTo>
                      <a:pt x="143611" y="155009"/>
                    </a:lnTo>
                    <a:lnTo>
                      <a:pt x="191937" y="155009"/>
                    </a:lnTo>
                    <a:lnTo>
                      <a:pt x="191937" y="100300"/>
                    </a:lnTo>
                    <a:cubicBezTo>
                      <a:pt x="191937" y="87534"/>
                      <a:pt x="186010" y="78416"/>
                      <a:pt x="180084" y="72489"/>
                    </a:cubicBezTo>
                    <a:cubicBezTo>
                      <a:pt x="175525" y="67930"/>
                      <a:pt x="169598" y="64739"/>
                      <a:pt x="163215" y="62459"/>
                    </a:cubicBezTo>
                    <a:cubicBezTo>
                      <a:pt x="155921" y="59724"/>
                      <a:pt x="149082" y="57900"/>
                      <a:pt x="141787" y="56077"/>
                    </a:cubicBezTo>
                    <a:cubicBezTo>
                      <a:pt x="132669" y="53797"/>
                      <a:pt x="123095" y="51518"/>
                      <a:pt x="113977" y="49694"/>
                    </a:cubicBezTo>
                    <a:cubicBezTo>
                      <a:pt x="96197" y="46047"/>
                      <a:pt x="78416" y="41944"/>
                      <a:pt x="61092" y="36473"/>
                    </a:cubicBezTo>
                    <a:cubicBezTo>
                      <a:pt x="46047" y="31914"/>
                      <a:pt x="30546" y="26899"/>
                      <a:pt x="17780" y="17324"/>
                    </a:cubicBezTo>
                    <a:lnTo>
                      <a:pt x="17005" y="16686"/>
                    </a:lnTo>
                    <a:close/>
                  </a:path>
                </a:pathLst>
              </a:custGeom>
              <a:grpFill/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6F3F4E-1967-6C2A-90D4-B74239EB0FB5}"/>
                </a:ext>
              </a:extLst>
            </p:cNvPr>
            <p:cNvSpPr/>
            <p:nvPr/>
          </p:nvSpPr>
          <p:spPr>
            <a:xfrm>
              <a:off x="1243962" y="5919842"/>
              <a:ext cx="911815" cy="547089"/>
            </a:xfrm>
            <a:custGeom>
              <a:avLst/>
              <a:gdLst>
                <a:gd name="connsiteX0" fmla="*/ 0 w 911815"/>
                <a:gd name="connsiteY0" fmla="*/ 0 h 547089"/>
                <a:gd name="connsiteX1" fmla="*/ 911816 w 911815"/>
                <a:gd name="connsiteY1" fmla="*/ 0 h 547089"/>
                <a:gd name="connsiteX2" fmla="*/ 911816 w 911815"/>
                <a:gd name="connsiteY2" fmla="*/ 547089 h 547089"/>
                <a:gd name="connsiteX3" fmla="*/ 0 w 911815"/>
                <a:gd name="connsiteY3" fmla="*/ 547089 h 54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1815" h="547089">
                  <a:moveTo>
                    <a:pt x="0" y="0"/>
                  </a:moveTo>
                  <a:lnTo>
                    <a:pt x="911816" y="0"/>
                  </a:lnTo>
                  <a:lnTo>
                    <a:pt x="911816" y="547089"/>
                  </a:lnTo>
                  <a:lnTo>
                    <a:pt x="0" y="547089"/>
                  </a:lnTo>
                  <a:close/>
                </a:path>
              </a:pathLst>
            </a:custGeom>
            <a:solidFill>
              <a:schemeClr val="accent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C2C0B35-9C23-4A7C-84D5-F6BCF68A586C}"/>
                </a:ext>
              </a:extLst>
            </p:cNvPr>
            <p:cNvSpPr/>
            <p:nvPr/>
          </p:nvSpPr>
          <p:spPr>
            <a:xfrm>
              <a:off x="1929146" y="6209069"/>
              <a:ext cx="139644" cy="182271"/>
            </a:xfrm>
            <a:custGeom>
              <a:avLst/>
              <a:gdLst>
                <a:gd name="connsiteX0" fmla="*/ 49740 w 139644"/>
                <a:gd name="connsiteY0" fmla="*/ 27400 h 182271"/>
                <a:gd name="connsiteX1" fmla="*/ 32643 w 139644"/>
                <a:gd name="connsiteY1" fmla="*/ 27400 h 182271"/>
                <a:gd name="connsiteX2" fmla="*/ 32643 w 139644"/>
                <a:gd name="connsiteY2" fmla="*/ 83568 h 182271"/>
                <a:gd name="connsiteX3" fmla="*/ 50788 w 139644"/>
                <a:gd name="connsiteY3" fmla="*/ 83568 h 182271"/>
                <a:gd name="connsiteX4" fmla="*/ 72763 w 139644"/>
                <a:gd name="connsiteY4" fmla="*/ 80240 h 182271"/>
                <a:gd name="connsiteX5" fmla="*/ 85027 w 139644"/>
                <a:gd name="connsiteY5" fmla="*/ 70529 h 182271"/>
                <a:gd name="connsiteX6" fmla="*/ 89130 w 139644"/>
                <a:gd name="connsiteY6" fmla="*/ 54709 h 182271"/>
                <a:gd name="connsiteX7" fmla="*/ 84799 w 139644"/>
                <a:gd name="connsiteY7" fmla="*/ 38889 h 182271"/>
                <a:gd name="connsiteX8" fmla="*/ 71760 w 139644"/>
                <a:gd name="connsiteY8" fmla="*/ 30227 h 182271"/>
                <a:gd name="connsiteX9" fmla="*/ 49785 w 139644"/>
                <a:gd name="connsiteY9" fmla="*/ 27400 h 182271"/>
                <a:gd name="connsiteX10" fmla="*/ 51791 w 139644"/>
                <a:gd name="connsiteY10" fmla="*/ 46 h 182271"/>
                <a:gd name="connsiteX11" fmla="*/ 91364 w 139644"/>
                <a:gd name="connsiteY11" fmla="*/ 5927 h 182271"/>
                <a:gd name="connsiteX12" fmla="*/ 114615 w 139644"/>
                <a:gd name="connsiteY12" fmla="*/ 23798 h 182271"/>
                <a:gd name="connsiteX13" fmla="*/ 122274 w 139644"/>
                <a:gd name="connsiteY13" fmla="*/ 53660 h 182271"/>
                <a:gd name="connsiteX14" fmla="*/ 117168 w 139644"/>
                <a:gd name="connsiteY14" fmla="*/ 76365 h 182271"/>
                <a:gd name="connsiteX15" fmla="*/ 104403 w 139644"/>
                <a:gd name="connsiteY15" fmla="*/ 92185 h 182271"/>
                <a:gd name="connsiteX16" fmla="*/ 87306 w 139644"/>
                <a:gd name="connsiteY16" fmla="*/ 102123 h 182271"/>
                <a:gd name="connsiteX17" fmla="*/ 139645 w 139644"/>
                <a:gd name="connsiteY17" fmla="*/ 182272 h 182271"/>
                <a:gd name="connsiteX18" fmla="*/ 102898 w 139644"/>
                <a:gd name="connsiteY18" fmla="*/ 182272 h 182271"/>
                <a:gd name="connsiteX19" fmla="*/ 59222 w 139644"/>
                <a:gd name="connsiteY19" fmla="*/ 110284 h 182271"/>
                <a:gd name="connsiteX20" fmla="*/ 32689 w 139644"/>
                <a:gd name="connsiteY20" fmla="*/ 110284 h 182271"/>
                <a:gd name="connsiteX21" fmla="*/ 32689 w 139644"/>
                <a:gd name="connsiteY21" fmla="*/ 182272 h 182271"/>
                <a:gd name="connsiteX22" fmla="*/ 0 w 139644"/>
                <a:gd name="connsiteY22" fmla="*/ 182272 h 182271"/>
                <a:gd name="connsiteX23" fmla="*/ 0 w 139644"/>
                <a:gd name="connsiteY23" fmla="*/ 0 h 182271"/>
                <a:gd name="connsiteX24" fmla="*/ 51837 w 139644"/>
                <a:gd name="connsiteY24" fmla="*/ 0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9644" h="182271">
                  <a:moveTo>
                    <a:pt x="49740" y="27400"/>
                  </a:moveTo>
                  <a:lnTo>
                    <a:pt x="32643" y="27400"/>
                  </a:lnTo>
                  <a:lnTo>
                    <a:pt x="32643" y="83568"/>
                  </a:lnTo>
                  <a:lnTo>
                    <a:pt x="50788" y="83568"/>
                  </a:lnTo>
                  <a:cubicBezTo>
                    <a:pt x="59815" y="83568"/>
                    <a:pt x="67110" y="82474"/>
                    <a:pt x="72763" y="80240"/>
                  </a:cubicBezTo>
                  <a:cubicBezTo>
                    <a:pt x="78371" y="78051"/>
                    <a:pt x="82474" y="74814"/>
                    <a:pt x="85027" y="70529"/>
                  </a:cubicBezTo>
                  <a:cubicBezTo>
                    <a:pt x="87762" y="66289"/>
                    <a:pt x="89130" y="61000"/>
                    <a:pt x="89130" y="54709"/>
                  </a:cubicBezTo>
                  <a:cubicBezTo>
                    <a:pt x="89130" y="48053"/>
                    <a:pt x="87671" y="42810"/>
                    <a:pt x="84799" y="38889"/>
                  </a:cubicBezTo>
                  <a:cubicBezTo>
                    <a:pt x="81881" y="34786"/>
                    <a:pt x="77550" y="31914"/>
                    <a:pt x="71760" y="30227"/>
                  </a:cubicBezTo>
                  <a:cubicBezTo>
                    <a:pt x="66152" y="28357"/>
                    <a:pt x="58812" y="27400"/>
                    <a:pt x="49785" y="27400"/>
                  </a:cubicBezTo>
                  <a:close/>
                  <a:moveTo>
                    <a:pt x="51791" y="46"/>
                  </a:moveTo>
                  <a:cubicBezTo>
                    <a:pt x="67793" y="46"/>
                    <a:pt x="80969" y="2006"/>
                    <a:pt x="91364" y="5927"/>
                  </a:cubicBezTo>
                  <a:cubicBezTo>
                    <a:pt x="101759" y="9848"/>
                    <a:pt x="109509" y="15774"/>
                    <a:pt x="114615" y="23798"/>
                  </a:cubicBezTo>
                  <a:cubicBezTo>
                    <a:pt x="119721" y="31640"/>
                    <a:pt x="122274" y="41579"/>
                    <a:pt x="122274" y="53660"/>
                  </a:cubicBezTo>
                  <a:cubicBezTo>
                    <a:pt x="122274" y="62505"/>
                    <a:pt x="120588" y="70073"/>
                    <a:pt x="117168" y="76365"/>
                  </a:cubicBezTo>
                  <a:cubicBezTo>
                    <a:pt x="113931" y="82656"/>
                    <a:pt x="109691" y="87945"/>
                    <a:pt x="104403" y="92185"/>
                  </a:cubicBezTo>
                  <a:cubicBezTo>
                    <a:pt x="99114" y="96288"/>
                    <a:pt x="93415" y="99570"/>
                    <a:pt x="87306" y="102123"/>
                  </a:cubicBezTo>
                  <a:lnTo>
                    <a:pt x="139645" y="182272"/>
                  </a:lnTo>
                  <a:lnTo>
                    <a:pt x="102898" y="182272"/>
                  </a:lnTo>
                  <a:lnTo>
                    <a:pt x="59222" y="110284"/>
                  </a:lnTo>
                  <a:lnTo>
                    <a:pt x="32689" y="110284"/>
                  </a:lnTo>
                  <a:lnTo>
                    <a:pt x="32689" y="182272"/>
                  </a:lnTo>
                  <a:lnTo>
                    <a:pt x="0" y="182272"/>
                  </a:lnTo>
                  <a:lnTo>
                    <a:pt x="0" y="0"/>
                  </a:lnTo>
                  <a:lnTo>
                    <a:pt x="51837" y="0"/>
                  </a:lnTo>
                  <a:close/>
                </a:path>
              </a:pathLst>
            </a:custGeom>
            <a:solidFill>
              <a:schemeClr val="bg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2EE5262-9E95-92BD-F7FA-ADDD2194D5CB}"/>
                </a:ext>
              </a:extLst>
            </p:cNvPr>
            <p:cNvSpPr/>
            <p:nvPr/>
          </p:nvSpPr>
          <p:spPr>
            <a:xfrm>
              <a:off x="1739534" y="6209069"/>
              <a:ext cx="171056" cy="183046"/>
            </a:xfrm>
            <a:custGeom>
              <a:avLst/>
              <a:gdLst>
                <a:gd name="connsiteX0" fmla="*/ 95467 w 171056"/>
                <a:gd name="connsiteY0" fmla="*/ 59724 h 183046"/>
                <a:gd name="connsiteX1" fmla="*/ 92413 w 171056"/>
                <a:gd name="connsiteY1" fmla="*/ 50013 h 183046"/>
                <a:gd name="connsiteX2" fmla="*/ 88309 w 171056"/>
                <a:gd name="connsiteY2" fmla="*/ 37521 h 183046"/>
                <a:gd name="connsiteX3" fmla="*/ 85483 w 171056"/>
                <a:gd name="connsiteY3" fmla="*/ 26534 h 183046"/>
                <a:gd name="connsiteX4" fmla="*/ 82155 w 171056"/>
                <a:gd name="connsiteY4" fmla="*/ 38296 h 183046"/>
                <a:gd name="connsiteX5" fmla="*/ 78599 w 171056"/>
                <a:gd name="connsiteY5" fmla="*/ 50788 h 183046"/>
                <a:gd name="connsiteX6" fmla="*/ 76045 w 171056"/>
                <a:gd name="connsiteY6" fmla="*/ 59724 h 183046"/>
                <a:gd name="connsiteX7" fmla="*/ 59952 w 171056"/>
                <a:gd name="connsiteY7" fmla="*/ 106682 h 183046"/>
                <a:gd name="connsiteX8" fmla="*/ 111287 w 171056"/>
                <a:gd name="connsiteY8" fmla="*/ 106682 h 183046"/>
                <a:gd name="connsiteX9" fmla="*/ 95467 w 171056"/>
                <a:gd name="connsiteY9" fmla="*/ 59724 h 183046"/>
                <a:gd name="connsiteX10" fmla="*/ 136317 w 171056"/>
                <a:gd name="connsiteY10" fmla="*/ 183047 h 183046"/>
                <a:gd name="connsiteX11" fmla="*/ 119721 w 171056"/>
                <a:gd name="connsiteY11" fmla="*/ 134812 h 183046"/>
                <a:gd name="connsiteX12" fmla="*/ 51062 w 171056"/>
                <a:gd name="connsiteY12" fmla="*/ 134812 h 183046"/>
                <a:gd name="connsiteX13" fmla="*/ 34740 w 171056"/>
                <a:gd name="connsiteY13" fmla="*/ 183047 h 183046"/>
                <a:gd name="connsiteX14" fmla="*/ 0 w 171056"/>
                <a:gd name="connsiteY14" fmla="*/ 183047 h 183046"/>
                <a:gd name="connsiteX15" fmla="*/ 66882 w 171056"/>
                <a:gd name="connsiteY15" fmla="*/ 0 h 183046"/>
                <a:gd name="connsiteX16" fmla="*/ 104175 w 171056"/>
                <a:gd name="connsiteY16" fmla="*/ 0 h 183046"/>
                <a:gd name="connsiteX17" fmla="*/ 171057 w 171056"/>
                <a:gd name="connsiteY17" fmla="*/ 183047 h 183046"/>
                <a:gd name="connsiteX18" fmla="*/ 136317 w 171056"/>
                <a:gd name="connsiteY18" fmla="*/ 183047 h 18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1056" h="183046">
                  <a:moveTo>
                    <a:pt x="95467" y="59724"/>
                  </a:moveTo>
                  <a:cubicBezTo>
                    <a:pt x="94783" y="57353"/>
                    <a:pt x="93780" y="54116"/>
                    <a:pt x="92413" y="50013"/>
                  </a:cubicBezTo>
                  <a:cubicBezTo>
                    <a:pt x="91045" y="45910"/>
                    <a:pt x="89677" y="41761"/>
                    <a:pt x="88309" y="37521"/>
                  </a:cubicBezTo>
                  <a:cubicBezTo>
                    <a:pt x="87124" y="33099"/>
                    <a:pt x="86167" y="29452"/>
                    <a:pt x="85483" y="26534"/>
                  </a:cubicBezTo>
                  <a:cubicBezTo>
                    <a:pt x="84617" y="29953"/>
                    <a:pt x="83522" y="33828"/>
                    <a:pt x="82155" y="38296"/>
                  </a:cubicBezTo>
                  <a:cubicBezTo>
                    <a:pt x="80969" y="42719"/>
                    <a:pt x="79784" y="46867"/>
                    <a:pt x="78599" y="50788"/>
                  </a:cubicBezTo>
                  <a:cubicBezTo>
                    <a:pt x="77596" y="54709"/>
                    <a:pt x="76729" y="57672"/>
                    <a:pt x="76045" y="59724"/>
                  </a:cubicBezTo>
                  <a:lnTo>
                    <a:pt x="59952" y="106682"/>
                  </a:lnTo>
                  <a:lnTo>
                    <a:pt x="111287" y="106682"/>
                  </a:lnTo>
                  <a:lnTo>
                    <a:pt x="95467" y="59724"/>
                  </a:lnTo>
                  <a:close/>
                  <a:moveTo>
                    <a:pt x="136317" y="183047"/>
                  </a:moveTo>
                  <a:lnTo>
                    <a:pt x="119721" y="134812"/>
                  </a:lnTo>
                  <a:lnTo>
                    <a:pt x="51062" y="134812"/>
                  </a:lnTo>
                  <a:lnTo>
                    <a:pt x="34740" y="183047"/>
                  </a:lnTo>
                  <a:lnTo>
                    <a:pt x="0" y="183047"/>
                  </a:lnTo>
                  <a:lnTo>
                    <a:pt x="66882" y="0"/>
                  </a:lnTo>
                  <a:lnTo>
                    <a:pt x="104175" y="0"/>
                  </a:lnTo>
                  <a:lnTo>
                    <a:pt x="171057" y="183047"/>
                  </a:lnTo>
                  <a:lnTo>
                    <a:pt x="136317" y="183047"/>
                  </a:lnTo>
                  <a:close/>
                </a:path>
              </a:pathLst>
            </a:custGeom>
            <a:solidFill>
              <a:schemeClr val="bg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FDE6017-81BA-8581-1E6F-0FC7AA6BAEC1}"/>
                </a:ext>
              </a:extLst>
            </p:cNvPr>
            <p:cNvSpPr/>
            <p:nvPr/>
          </p:nvSpPr>
          <p:spPr>
            <a:xfrm>
              <a:off x="1643747" y="6209069"/>
              <a:ext cx="76592" cy="182271"/>
            </a:xfrm>
            <a:custGeom>
              <a:avLst/>
              <a:gdLst>
                <a:gd name="connsiteX0" fmla="*/ 76593 w 76592"/>
                <a:gd name="connsiteY0" fmla="*/ 182272 h 182271"/>
                <a:gd name="connsiteX1" fmla="*/ 0 w 76592"/>
                <a:gd name="connsiteY1" fmla="*/ 182272 h 182271"/>
                <a:gd name="connsiteX2" fmla="*/ 0 w 76592"/>
                <a:gd name="connsiteY2" fmla="*/ 163671 h 182271"/>
                <a:gd name="connsiteX3" fmla="*/ 21975 w 76592"/>
                <a:gd name="connsiteY3" fmla="*/ 155465 h 182271"/>
                <a:gd name="connsiteX4" fmla="*/ 21975 w 76592"/>
                <a:gd name="connsiteY4" fmla="*/ 27081 h 182271"/>
                <a:gd name="connsiteX5" fmla="*/ 0 w 76592"/>
                <a:gd name="connsiteY5" fmla="*/ 18647 h 182271"/>
                <a:gd name="connsiteX6" fmla="*/ 0 w 76592"/>
                <a:gd name="connsiteY6" fmla="*/ 0 h 182271"/>
                <a:gd name="connsiteX7" fmla="*/ 76593 w 76592"/>
                <a:gd name="connsiteY7" fmla="*/ 0 h 182271"/>
                <a:gd name="connsiteX8" fmla="*/ 76593 w 76592"/>
                <a:gd name="connsiteY8" fmla="*/ 18647 h 182271"/>
                <a:gd name="connsiteX9" fmla="*/ 54663 w 76592"/>
                <a:gd name="connsiteY9" fmla="*/ 27081 h 182271"/>
                <a:gd name="connsiteX10" fmla="*/ 54663 w 76592"/>
                <a:gd name="connsiteY10" fmla="*/ 155465 h 182271"/>
                <a:gd name="connsiteX11" fmla="*/ 76593 w 76592"/>
                <a:gd name="connsiteY11" fmla="*/ 163671 h 182271"/>
                <a:gd name="connsiteX12" fmla="*/ 76593 w 76592"/>
                <a:gd name="connsiteY12" fmla="*/ 182272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592" h="182271">
                  <a:moveTo>
                    <a:pt x="76593" y="182272"/>
                  </a:moveTo>
                  <a:lnTo>
                    <a:pt x="0" y="182272"/>
                  </a:lnTo>
                  <a:lnTo>
                    <a:pt x="0" y="163671"/>
                  </a:lnTo>
                  <a:lnTo>
                    <a:pt x="21975" y="155465"/>
                  </a:lnTo>
                  <a:lnTo>
                    <a:pt x="21975" y="27081"/>
                  </a:lnTo>
                  <a:lnTo>
                    <a:pt x="0" y="18647"/>
                  </a:lnTo>
                  <a:lnTo>
                    <a:pt x="0" y="0"/>
                  </a:lnTo>
                  <a:lnTo>
                    <a:pt x="76593" y="0"/>
                  </a:lnTo>
                  <a:lnTo>
                    <a:pt x="76593" y="18647"/>
                  </a:lnTo>
                  <a:lnTo>
                    <a:pt x="54663" y="27081"/>
                  </a:lnTo>
                  <a:lnTo>
                    <a:pt x="54663" y="155465"/>
                  </a:lnTo>
                  <a:lnTo>
                    <a:pt x="76593" y="163671"/>
                  </a:lnTo>
                  <a:lnTo>
                    <a:pt x="76593" y="182272"/>
                  </a:lnTo>
                  <a:close/>
                </a:path>
              </a:pathLst>
            </a:custGeom>
            <a:solidFill>
              <a:schemeClr val="bg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56DC52A-5293-BAB0-3F58-E5B6EFE33FF2}"/>
                </a:ext>
              </a:extLst>
            </p:cNvPr>
            <p:cNvSpPr/>
            <p:nvPr/>
          </p:nvSpPr>
          <p:spPr>
            <a:xfrm>
              <a:off x="1471916" y="6206608"/>
              <a:ext cx="150358" cy="187378"/>
            </a:xfrm>
            <a:custGeom>
              <a:avLst/>
              <a:gdLst>
                <a:gd name="connsiteX0" fmla="*/ 81425 w 150358"/>
                <a:gd name="connsiteY0" fmla="*/ 84753 h 187378"/>
                <a:gd name="connsiteX1" fmla="*/ 150358 w 150358"/>
                <a:gd name="connsiteY1" fmla="*/ 84753 h 187378"/>
                <a:gd name="connsiteX2" fmla="*/ 150358 w 150358"/>
                <a:gd name="connsiteY2" fmla="*/ 177439 h 187378"/>
                <a:gd name="connsiteX3" fmla="*/ 120496 w 150358"/>
                <a:gd name="connsiteY3" fmla="*/ 184825 h 187378"/>
                <a:gd name="connsiteX4" fmla="*/ 85756 w 150358"/>
                <a:gd name="connsiteY4" fmla="*/ 187378 h 187378"/>
                <a:gd name="connsiteX5" fmla="*/ 39026 w 150358"/>
                <a:gd name="connsiteY5" fmla="*/ 176391 h 187378"/>
                <a:gd name="connsiteX6" fmla="*/ 9939 w 150358"/>
                <a:gd name="connsiteY6" fmla="*/ 144477 h 187378"/>
                <a:gd name="connsiteX7" fmla="*/ 0 w 150358"/>
                <a:gd name="connsiteY7" fmla="*/ 93416 h 187378"/>
                <a:gd name="connsiteX8" fmla="*/ 11215 w 150358"/>
                <a:gd name="connsiteY8" fmla="*/ 43904 h 187378"/>
                <a:gd name="connsiteX9" fmla="*/ 43402 w 150358"/>
                <a:gd name="connsiteY9" fmla="*/ 11489 h 187378"/>
                <a:gd name="connsiteX10" fmla="*/ 94966 w 150358"/>
                <a:gd name="connsiteY10" fmla="*/ 0 h 187378"/>
                <a:gd name="connsiteX11" fmla="*/ 123551 w 150358"/>
                <a:gd name="connsiteY11" fmla="*/ 3055 h 187378"/>
                <a:gd name="connsiteX12" fmla="*/ 149082 w 150358"/>
                <a:gd name="connsiteY12" fmla="*/ 10987 h 187378"/>
                <a:gd name="connsiteX13" fmla="*/ 137867 w 150358"/>
                <a:gd name="connsiteY13" fmla="*/ 37795 h 187378"/>
                <a:gd name="connsiteX14" fmla="*/ 117715 w 150358"/>
                <a:gd name="connsiteY14" fmla="*/ 30637 h 187378"/>
                <a:gd name="connsiteX15" fmla="*/ 94236 w 150358"/>
                <a:gd name="connsiteY15" fmla="*/ 27582 h 187378"/>
                <a:gd name="connsiteX16" fmla="*/ 62049 w 150358"/>
                <a:gd name="connsiteY16" fmla="*/ 35743 h 187378"/>
                <a:gd name="connsiteX17" fmla="*/ 41123 w 150358"/>
                <a:gd name="connsiteY17" fmla="*/ 58994 h 187378"/>
                <a:gd name="connsiteX18" fmla="*/ 33965 w 150358"/>
                <a:gd name="connsiteY18" fmla="*/ 93963 h 187378"/>
                <a:gd name="connsiteX19" fmla="*/ 39573 w 150358"/>
                <a:gd name="connsiteY19" fmla="*/ 128429 h 187378"/>
                <a:gd name="connsiteX20" fmla="*/ 57444 w 150358"/>
                <a:gd name="connsiteY20" fmla="*/ 151681 h 187378"/>
                <a:gd name="connsiteX21" fmla="*/ 89358 w 150358"/>
                <a:gd name="connsiteY21" fmla="*/ 159841 h 187378"/>
                <a:gd name="connsiteX22" fmla="*/ 100847 w 150358"/>
                <a:gd name="connsiteY22" fmla="*/ 159340 h 187378"/>
                <a:gd name="connsiteX23" fmla="*/ 110056 w 150358"/>
                <a:gd name="connsiteY23" fmla="*/ 158063 h 187378"/>
                <a:gd name="connsiteX24" fmla="*/ 118217 w 150358"/>
                <a:gd name="connsiteY24" fmla="*/ 156513 h 187378"/>
                <a:gd name="connsiteX25" fmla="*/ 118217 w 150358"/>
                <a:gd name="connsiteY25" fmla="*/ 112609 h 187378"/>
                <a:gd name="connsiteX26" fmla="*/ 81471 w 150358"/>
                <a:gd name="connsiteY26" fmla="*/ 112609 h 187378"/>
                <a:gd name="connsiteX27" fmla="*/ 81471 w 150358"/>
                <a:gd name="connsiteY27" fmla="*/ 84799 h 1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0358" h="187378">
                  <a:moveTo>
                    <a:pt x="81425" y="84753"/>
                  </a:moveTo>
                  <a:lnTo>
                    <a:pt x="150358" y="84753"/>
                  </a:lnTo>
                  <a:lnTo>
                    <a:pt x="150358" y="177439"/>
                  </a:lnTo>
                  <a:cubicBezTo>
                    <a:pt x="140648" y="180676"/>
                    <a:pt x="130709" y="183138"/>
                    <a:pt x="120496" y="184825"/>
                  </a:cubicBezTo>
                  <a:cubicBezTo>
                    <a:pt x="110284" y="186512"/>
                    <a:pt x="98704" y="187378"/>
                    <a:pt x="85756" y="187378"/>
                  </a:cubicBezTo>
                  <a:cubicBezTo>
                    <a:pt x="67383" y="187378"/>
                    <a:pt x="51791" y="183731"/>
                    <a:pt x="39026" y="176391"/>
                  </a:cubicBezTo>
                  <a:cubicBezTo>
                    <a:pt x="26260" y="169051"/>
                    <a:pt x="16549" y="158428"/>
                    <a:pt x="9939" y="144477"/>
                  </a:cubicBezTo>
                  <a:cubicBezTo>
                    <a:pt x="3283" y="130526"/>
                    <a:pt x="0" y="113521"/>
                    <a:pt x="0" y="93416"/>
                  </a:cubicBezTo>
                  <a:cubicBezTo>
                    <a:pt x="0" y="73310"/>
                    <a:pt x="3738" y="57855"/>
                    <a:pt x="11215" y="43904"/>
                  </a:cubicBezTo>
                  <a:cubicBezTo>
                    <a:pt x="18692" y="29953"/>
                    <a:pt x="29406" y="19148"/>
                    <a:pt x="43402" y="11489"/>
                  </a:cubicBezTo>
                  <a:cubicBezTo>
                    <a:pt x="57536" y="3830"/>
                    <a:pt x="74723" y="0"/>
                    <a:pt x="94966" y="0"/>
                  </a:cubicBezTo>
                  <a:cubicBezTo>
                    <a:pt x="104859" y="0"/>
                    <a:pt x="114387" y="1003"/>
                    <a:pt x="123551" y="3055"/>
                  </a:cubicBezTo>
                  <a:cubicBezTo>
                    <a:pt x="132897" y="4924"/>
                    <a:pt x="141423" y="7568"/>
                    <a:pt x="149082" y="10987"/>
                  </a:cubicBezTo>
                  <a:lnTo>
                    <a:pt x="137867" y="37795"/>
                  </a:lnTo>
                  <a:cubicBezTo>
                    <a:pt x="132077" y="34877"/>
                    <a:pt x="125375" y="32506"/>
                    <a:pt x="117715" y="30637"/>
                  </a:cubicBezTo>
                  <a:cubicBezTo>
                    <a:pt x="110239" y="28585"/>
                    <a:pt x="102397" y="27582"/>
                    <a:pt x="94236" y="27582"/>
                  </a:cubicBezTo>
                  <a:cubicBezTo>
                    <a:pt x="81790" y="27582"/>
                    <a:pt x="71076" y="30318"/>
                    <a:pt x="62049" y="35743"/>
                  </a:cubicBezTo>
                  <a:cubicBezTo>
                    <a:pt x="53022" y="41168"/>
                    <a:pt x="46047" y="48919"/>
                    <a:pt x="41123" y="58994"/>
                  </a:cubicBezTo>
                  <a:cubicBezTo>
                    <a:pt x="36381" y="68842"/>
                    <a:pt x="33965" y="80513"/>
                    <a:pt x="33965" y="93963"/>
                  </a:cubicBezTo>
                  <a:cubicBezTo>
                    <a:pt x="33965" y="107412"/>
                    <a:pt x="35834" y="118399"/>
                    <a:pt x="39573" y="128429"/>
                  </a:cubicBezTo>
                  <a:cubicBezTo>
                    <a:pt x="43311" y="138277"/>
                    <a:pt x="49284" y="146027"/>
                    <a:pt x="57444" y="151681"/>
                  </a:cubicBezTo>
                  <a:cubicBezTo>
                    <a:pt x="65605" y="157106"/>
                    <a:pt x="76228" y="159841"/>
                    <a:pt x="89358" y="159841"/>
                  </a:cubicBezTo>
                  <a:cubicBezTo>
                    <a:pt x="93780" y="159841"/>
                    <a:pt x="97610" y="159659"/>
                    <a:pt x="100847" y="159340"/>
                  </a:cubicBezTo>
                  <a:cubicBezTo>
                    <a:pt x="104266" y="159021"/>
                    <a:pt x="107321" y="158565"/>
                    <a:pt x="110056" y="158063"/>
                  </a:cubicBezTo>
                  <a:cubicBezTo>
                    <a:pt x="112974" y="157562"/>
                    <a:pt x="115664" y="157060"/>
                    <a:pt x="118217" y="156513"/>
                  </a:cubicBezTo>
                  <a:lnTo>
                    <a:pt x="118217" y="112609"/>
                  </a:lnTo>
                  <a:lnTo>
                    <a:pt x="81471" y="112609"/>
                  </a:lnTo>
                  <a:lnTo>
                    <a:pt x="81471" y="84799"/>
                  </a:lnTo>
                  <a:close/>
                </a:path>
              </a:pathLst>
            </a:custGeom>
            <a:solidFill>
              <a:schemeClr val="bg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B1EA189-DE78-0E2A-9014-8D7AE108F575}"/>
                </a:ext>
              </a:extLst>
            </p:cNvPr>
            <p:cNvSpPr/>
            <p:nvPr/>
          </p:nvSpPr>
          <p:spPr>
            <a:xfrm>
              <a:off x="1316952" y="6206562"/>
              <a:ext cx="138641" cy="187423"/>
            </a:xfrm>
            <a:custGeom>
              <a:avLst/>
              <a:gdLst>
                <a:gd name="connsiteX0" fmla="*/ 86258 w 138641"/>
                <a:gd name="connsiteY0" fmla="*/ 27582 h 187423"/>
                <a:gd name="connsiteX1" fmla="*/ 64055 w 138641"/>
                <a:gd name="connsiteY1" fmla="*/ 32187 h 187423"/>
                <a:gd name="connsiteX2" fmla="*/ 47460 w 138641"/>
                <a:gd name="connsiteY2" fmla="*/ 45454 h 187423"/>
                <a:gd name="connsiteX3" fmla="*/ 37248 w 138641"/>
                <a:gd name="connsiteY3" fmla="*/ 66380 h 187423"/>
                <a:gd name="connsiteX4" fmla="*/ 33920 w 138641"/>
                <a:gd name="connsiteY4" fmla="*/ 93963 h 187423"/>
                <a:gd name="connsiteX5" fmla="*/ 39527 w 138641"/>
                <a:gd name="connsiteY5" fmla="*/ 129432 h 187423"/>
                <a:gd name="connsiteX6" fmla="*/ 56624 w 138641"/>
                <a:gd name="connsiteY6" fmla="*/ 151908 h 187423"/>
                <a:gd name="connsiteX7" fmla="*/ 85984 w 138641"/>
                <a:gd name="connsiteY7" fmla="*/ 159841 h 187423"/>
                <a:gd name="connsiteX8" fmla="*/ 108461 w 138641"/>
                <a:gd name="connsiteY8" fmla="*/ 157562 h 187423"/>
                <a:gd name="connsiteX9" fmla="*/ 131438 w 138641"/>
                <a:gd name="connsiteY9" fmla="*/ 150905 h 187423"/>
                <a:gd name="connsiteX10" fmla="*/ 131438 w 138641"/>
                <a:gd name="connsiteY10" fmla="*/ 178716 h 187423"/>
                <a:gd name="connsiteX11" fmla="*/ 108734 w 138641"/>
                <a:gd name="connsiteY11" fmla="*/ 185372 h 187423"/>
                <a:gd name="connsiteX12" fmla="*/ 82702 w 138641"/>
                <a:gd name="connsiteY12" fmla="*/ 187424 h 187423"/>
                <a:gd name="connsiteX13" fmla="*/ 36245 w 138641"/>
                <a:gd name="connsiteY13" fmla="*/ 175935 h 187423"/>
                <a:gd name="connsiteX14" fmla="*/ 8936 w 138641"/>
                <a:gd name="connsiteY14" fmla="*/ 143246 h 187423"/>
                <a:gd name="connsiteX15" fmla="*/ 0 w 138641"/>
                <a:gd name="connsiteY15" fmla="*/ 93735 h 187423"/>
                <a:gd name="connsiteX16" fmla="*/ 5608 w 138641"/>
                <a:gd name="connsiteY16" fmla="*/ 55940 h 187423"/>
                <a:gd name="connsiteX17" fmla="*/ 22203 w 138641"/>
                <a:gd name="connsiteY17" fmla="*/ 26306 h 187423"/>
                <a:gd name="connsiteX18" fmla="*/ 49284 w 138641"/>
                <a:gd name="connsiteY18" fmla="*/ 6884 h 187423"/>
                <a:gd name="connsiteX19" fmla="*/ 86303 w 138641"/>
                <a:gd name="connsiteY19" fmla="*/ 0 h 187423"/>
                <a:gd name="connsiteX20" fmla="*/ 113384 w 138641"/>
                <a:gd name="connsiteY20" fmla="*/ 3328 h 187423"/>
                <a:gd name="connsiteX21" fmla="*/ 138642 w 138641"/>
                <a:gd name="connsiteY21" fmla="*/ 11990 h 187423"/>
                <a:gd name="connsiteX22" fmla="*/ 127426 w 138641"/>
                <a:gd name="connsiteY22" fmla="*/ 38798 h 187423"/>
                <a:gd name="connsiteX23" fmla="*/ 107275 w 138641"/>
                <a:gd name="connsiteY23" fmla="*/ 31139 h 187423"/>
                <a:gd name="connsiteX24" fmla="*/ 86349 w 138641"/>
                <a:gd name="connsiteY24" fmla="*/ 27582 h 18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41" h="187423">
                  <a:moveTo>
                    <a:pt x="86258" y="27582"/>
                  </a:moveTo>
                  <a:cubicBezTo>
                    <a:pt x="77915" y="27582"/>
                    <a:pt x="70529" y="29133"/>
                    <a:pt x="64055" y="32187"/>
                  </a:cubicBezTo>
                  <a:cubicBezTo>
                    <a:pt x="57581" y="35242"/>
                    <a:pt x="52065" y="39664"/>
                    <a:pt x="47460" y="45454"/>
                  </a:cubicBezTo>
                  <a:cubicBezTo>
                    <a:pt x="43038" y="51244"/>
                    <a:pt x="39618" y="58219"/>
                    <a:pt x="37248" y="66380"/>
                  </a:cubicBezTo>
                  <a:cubicBezTo>
                    <a:pt x="35014" y="74541"/>
                    <a:pt x="33920" y="83750"/>
                    <a:pt x="33920" y="93963"/>
                  </a:cubicBezTo>
                  <a:cubicBezTo>
                    <a:pt x="33920" y="107731"/>
                    <a:pt x="35789" y="119585"/>
                    <a:pt x="39527" y="129432"/>
                  </a:cubicBezTo>
                  <a:cubicBezTo>
                    <a:pt x="43266" y="139143"/>
                    <a:pt x="48965" y="146620"/>
                    <a:pt x="56624" y="151908"/>
                  </a:cubicBezTo>
                  <a:cubicBezTo>
                    <a:pt x="64465" y="157197"/>
                    <a:pt x="74222" y="159841"/>
                    <a:pt x="85984" y="159841"/>
                  </a:cubicBezTo>
                  <a:cubicBezTo>
                    <a:pt x="93826" y="159841"/>
                    <a:pt x="101303" y="159066"/>
                    <a:pt x="108461" y="157562"/>
                  </a:cubicBezTo>
                  <a:cubicBezTo>
                    <a:pt x="115801" y="155875"/>
                    <a:pt x="123460" y="153641"/>
                    <a:pt x="131438" y="150905"/>
                  </a:cubicBezTo>
                  <a:lnTo>
                    <a:pt x="131438" y="178716"/>
                  </a:lnTo>
                  <a:cubicBezTo>
                    <a:pt x="123961" y="181770"/>
                    <a:pt x="116393" y="184004"/>
                    <a:pt x="108734" y="185372"/>
                  </a:cubicBezTo>
                  <a:cubicBezTo>
                    <a:pt x="101257" y="186740"/>
                    <a:pt x="92549" y="187424"/>
                    <a:pt x="82702" y="187424"/>
                  </a:cubicBezTo>
                  <a:cubicBezTo>
                    <a:pt x="63964" y="187424"/>
                    <a:pt x="48509" y="183594"/>
                    <a:pt x="36245" y="175935"/>
                  </a:cubicBezTo>
                  <a:cubicBezTo>
                    <a:pt x="23981" y="168093"/>
                    <a:pt x="14908" y="157197"/>
                    <a:pt x="8936" y="143246"/>
                  </a:cubicBezTo>
                  <a:cubicBezTo>
                    <a:pt x="2963" y="129113"/>
                    <a:pt x="0" y="112609"/>
                    <a:pt x="0" y="93735"/>
                  </a:cubicBezTo>
                  <a:cubicBezTo>
                    <a:pt x="0" y="79966"/>
                    <a:pt x="1869" y="67338"/>
                    <a:pt x="5608" y="55940"/>
                  </a:cubicBezTo>
                  <a:cubicBezTo>
                    <a:pt x="9529" y="44542"/>
                    <a:pt x="15045" y="34649"/>
                    <a:pt x="22203" y="26306"/>
                  </a:cubicBezTo>
                  <a:cubicBezTo>
                    <a:pt x="29497" y="17963"/>
                    <a:pt x="38524" y="11489"/>
                    <a:pt x="49284" y="6884"/>
                  </a:cubicBezTo>
                  <a:cubicBezTo>
                    <a:pt x="59998" y="2280"/>
                    <a:pt x="72353" y="0"/>
                    <a:pt x="86303" y="0"/>
                  </a:cubicBezTo>
                  <a:cubicBezTo>
                    <a:pt x="95513" y="0"/>
                    <a:pt x="104494" y="1094"/>
                    <a:pt x="113384" y="3328"/>
                  </a:cubicBezTo>
                  <a:cubicBezTo>
                    <a:pt x="122411" y="5380"/>
                    <a:pt x="130846" y="8252"/>
                    <a:pt x="138642" y="11990"/>
                  </a:cubicBezTo>
                  <a:lnTo>
                    <a:pt x="127426" y="38798"/>
                  </a:lnTo>
                  <a:cubicBezTo>
                    <a:pt x="120952" y="35926"/>
                    <a:pt x="114251" y="33372"/>
                    <a:pt x="107275" y="31139"/>
                  </a:cubicBezTo>
                  <a:cubicBezTo>
                    <a:pt x="100482" y="28768"/>
                    <a:pt x="93507" y="27582"/>
                    <a:pt x="86349" y="27582"/>
                  </a:cubicBezTo>
                  <a:close/>
                </a:path>
              </a:pathLst>
            </a:custGeom>
            <a:solidFill>
              <a:schemeClr val="bg1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F122A86-E470-3C4C-DC85-DAD745E07CB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9758" y="4904510"/>
            <a:ext cx="2080385" cy="761116"/>
            <a:chOff x="660400" y="5919842"/>
            <a:chExt cx="1495377" cy="547089"/>
          </a:xfrm>
        </p:grpSpPr>
        <p:grpSp>
          <p:nvGrpSpPr>
            <p:cNvPr id="85" name="Graphic 82">
              <a:extLst>
                <a:ext uri="{FF2B5EF4-FFF2-40B4-BE49-F238E27FC236}">
                  <a16:creationId xmlns:a16="http://schemas.microsoft.com/office/drawing/2014/main" id="{37295C54-7292-46D6-E454-6EE35CC0F24B}"/>
                </a:ext>
              </a:extLst>
            </p:cNvPr>
            <p:cNvGrpSpPr/>
            <p:nvPr/>
          </p:nvGrpSpPr>
          <p:grpSpPr>
            <a:xfrm>
              <a:off x="660400" y="5919842"/>
              <a:ext cx="547089" cy="547089"/>
              <a:chOff x="660400" y="5919842"/>
              <a:chExt cx="547089" cy="547089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72C26C7-A305-8529-660D-DEADBA783537}"/>
                  </a:ext>
                </a:extLst>
              </p:cNvPr>
              <p:cNvSpPr/>
              <p:nvPr/>
            </p:nvSpPr>
            <p:spPr>
              <a:xfrm>
                <a:off x="660400" y="5919842"/>
                <a:ext cx="547089" cy="547089"/>
              </a:xfrm>
              <a:custGeom>
                <a:avLst/>
                <a:gdLst>
                  <a:gd name="connsiteX0" fmla="*/ 0 w 547089"/>
                  <a:gd name="connsiteY0" fmla="*/ 0 h 547089"/>
                  <a:gd name="connsiteX1" fmla="*/ 547090 w 547089"/>
                  <a:gd name="connsiteY1" fmla="*/ 0 h 547089"/>
                  <a:gd name="connsiteX2" fmla="*/ 547090 w 547089"/>
                  <a:gd name="connsiteY2" fmla="*/ 547089 h 547089"/>
                  <a:gd name="connsiteX3" fmla="*/ 0 w 547089"/>
                  <a:gd name="connsiteY3" fmla="*/ 547089 h 547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7089" h="547089">
                    <a:moveTo>
                      <a:pt x="0" y="0"/>
                    </a:moveTo>
                    <a:lnTo>
                      <a:pt x="547090" y="0"/>
                    </a:lnTo>
                    <a:lnTo>
                      <a:pt x="547090" y="547089"/>
                    </a:lnTo>
                    <a:lnTo>
                      <a:pt x="0" y="547089"/>
                    </a:lnTo>
                    <a:close/>
                  </a:path>
                </a:pathLst>
              </a:custGeom>
              <a:solidFill>
                <a:srgbClr val="033529"/>
              </a:solidFill>
              <a:ln w="45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grpSp>
            <p:nvGrpSpPr>
              <p:cNvPr id="87" name="Graphic 82">
                <a:extLst>
                  <a:ext uri="{FF2B5EF4-FFF2-40B4-BE49-F238E27FC236}">
                    <a16:creationId xmlns:a16="http://schemas.microsoft.com/office/drawing/2014/main" id="{34E84EB7-5DA9-D9F1-B68E-74F4C143B9FF}"/>
                  </a:ext>
                </a:extLst>
              </p:cNvPr>
              <p:cNvGrpSpPr/>
              <p:nvPr/>
            </p:nvGrpSpPr>
            <p:grpSpPr>
              <a:xfrm>
                <a:off x="715108" y="5992787"/>
                <a:ext cx="437671" cy="404025"/>
                <a:chOff x="715108" y="5992787"/>
                <a:chExt cx="437671" cy="404025"/>
              </a:xfrm>
              <a:solidFill>
                <a:srgbClr val="FFFFFF"/>
              </a:solidFill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4C7A751A-9BF3-A2F8-4235-FE60728EB8FE}"/>
                    </a:ext>
                  </a:extLst>
                </p:cNvPr>
                <p:cNvSpPr/>
                <p:nvPr/>
              </p:nvSpPr>
              <p:spPr>
                <a:xfrm>
                  <a:off x="942151" y="6241804"/>
                  <a:ext cx="191937" cy="155008"/>
                </a:xfrm>
                <a:custGeom>
                  <a:avLst/>
                  <a:gdLst>
                    <a:gd name="connsiteX0" fmla="*/ 174157 w 191937"/>
                    <a:gd name="connsiteY0" fmla="*/ 17324 h 155008"/>
                    <a:gd name="connsiteX1" fmla="*/ 130846 w 191937"/>
                    <a:gd name="connsiteY1" fmla="*/ 36473 h 155008"/>
                    <a:gd name="connsiteX2" fmla="*/ 77960 w 191937"/>
                    <a:gd name="connsiteY2" fmla="*/ 49694 h 155008"/>
                    <a:gd name="connsiteX3" fmla="*/ 50150 w 191937"/>
                    <a:gd name="connsiteY3" fmla="*/ 56077 h 155008"/>
                    <a:gd name="connsiteX4" fmla="*/ 28722 w 191937"/>
                    <a:gd name="connsiteY4" fmla="*/ 62459 h 155008"/>
                    <a:gd name="connsiteX5" fmla="*/ 11854 w 191937"/>
                    <a:gd name="connsiteY5" fmla="*/ 72489 h 155008"/>
                    <a:gd name="connsiteX6" fmla="*/ 0 w 191937"/>
                    <a:gd name="connsiteY6" fmla="*/ 100300 h 155008"/>
                    <a:gd name="connsiteX7" fmla="*/ 0 w 191937"/>
                    <a:gd name="connsiteY7" fmla="*/ 155009 h 155008"/>
                    <a:gd name="connsiteX8" fmla="*/ 48326 w 191937"/>
                    <a:gd name="connsiteY8" fmla="*/ 155009 h 155008"/>
                    <a:gd name="connsiteX9" fmla="*/ 48326 w 191937"/>
                    <a:gd name="connsiteY9" fmla="*/ 128110 h 155008"/>
                    <a:gd name="connsiteX10" fmla="*/ 51973 w 191937"/>
                    <a:gd name="connsiteY10" fmla="*/ 114889 h 155008"/>
                    <a:gd name="connsiteX11" fmla="*/ 65195 w 191937"/>
                    <a:gd name="connsiteY11" fmla="*/ 106227 h 155008"/>
                    <a:gd name="connsiteX12" fmla="*/ 82519 w 191937"/>
                    <a:gd name="connsiteY12" fmla="*/ 101667 h 155008"/>
                    <a:gd name="connsiteX13" fmla="*/ 93461 w 191937"/>
                    <a:gd name="connsiteY13" fmla="*/ 98932 h 155008"/>
                    <a:gd name="connsiteX14" fmla="*/ 120816 w 191937"/>
                    <a:gd name="connsiteY14" fmla="*/ 89814 h 155008"/>
                    <a:gd name="connsiteX15" fmla="*/ 175069 w 191937"/>
                    <a:gd name="connsiteY15" fmla="*/ 48326 h 155008"/>
                    <a:gd name="connsiteX16" fmla="*/ 191937 w 191937"/>
                    <a:gd name="connsiteY16" fmla="*/ 0 h 155008"/>
                    <a:gd name="connsiteX17" fmla="*/ 174932 w 191937"/>
                    <a:gd name="connsiteY17" fmla="*/ 16686 h 155008"/>
                    <a:gd name="connsiteX18" fmla="*/ 174157 w 191937"/>
                    <a:gd name="connsiteY18" fmla="*/ 17324 h 155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1937" h="155008">
                      <a:moveTo>
                        <a:pt x="174157" y="17324"/>
                      </a:moveTo>
                      <a:cubicBezTo>
                        <a:pt x="161391" y="26899"/>
                        <a:pt x="145891" y="31914"/>
                        <a:pt x="130846" y="36473"/>
                      </a:cubicBezTo>
                      <a:cubicBezTo>
                        <a:pt x="113521" y="41944"/>
                        <a:pt x="95741" y="46047"/>
                        <a:pt x="77960" y="49694"/>
                      </a:cubicBezTo>
                      <a:cubicBezTo>
                        <a:pt x="68842" y="51518"/>
                        <a:pt x="59268" y="53797"/>
                        <a:pt x="50150" y="56077"/>
                      </a:cubicBezTo>
                      <a:cubicBezTo>
                        <a:pt x="42855" y="57900"/>
                        <a:pt x="36017" y="59724"/>
                        <a:pt x="28722" y="62459"/>
                      </a:cubicBezTo>
                      <a:cubicBezTo>
                        <a:pt x="22339" y="64739"/>
                        <a:pt x="16413" y="67930"/>
                        <a:pt x="11854" y="72489"/>
                      </a:cubicBezTo>
                      <a:cubicBezTo>
                        <a:pt x="5927" y="78416"/>
                        <a:pt x="0" y="87534"/>
                        <a:pt x="0" y="100300"/>
                      </a:cubicBezTo>
                      <a:lnTo>
                        <a:pt x="0" y="155009"/>
                      </a:lnTo>
                      <a:lnTo>
                        <a:pt x="48326" y="155009"/>
                      </a:lnTo>
                      <a:lnTo>
                        <a:pt x="48326" y="128110"/>
                      </a:lnTo>
                      <a:cubicBezTo>
                        <a:pt x="48326" y="123551"/>
                        <a:pt x="49238" y="118536"/>
                        <a:pt x="51973" y="114889"/>
                      </a:cubicBezTo>
                      <a:cubicBezTo>
                        <a:pt x="55165" y="110330"/>
                        <a:pt x="60180" y="108050"/>
                        <a:pt x="65195" y="106227"/>
                      </a:cubicBezTo>
                      <a:cubicBezTo>
                        <a:pt x="71122" y="104403"/>
                        <a:pt x="76593" y="103035"/>
                        <a:pt x="82519" y="101667"/>
                      </a:cubicBezTo>
                      <a:cubicBezTo>
                        <a:pt x="86167" y="100756"/>
                        <a:pt x="89814" y="99844"/>
                        <a:pt x="93461" y="98932"/>
                      </a:cubicBezTo>
                      <a:cubicBezTo>
                        <a:pt x="102579" y="96197"/>
                        <a:pt x="111697" y="93005"/>
                        <a:pt x="120816" y="89814"/>
                      </a:cubicBezTo>
                      <a:cubicBezTo>
                        <a:pt x="142243" y="82519"/>
                        <a:pt x="162303" y="67930"/>
                        <a:pt x="175069" y="48326"/>
                      </a:cubicBezTo>
                      <a:cubicBezTo>
                        <a:pt x="184643" y="34193"/>
                        <a:pt x="190570" y="17324"/>
                        <a:pt x="191937" y="0"/>
                      </a:cubicBezTo>
                      <a:cubicBezTo>
                        <a:pt x="186466" y="6383"/>
                        <a:pt x="181315" y="12127"/>
                        <a:pt x="174932" y="16686"/>
                      </a:cubicBezTo>
                      <a:lnTo>
                        <a:pt x="174157" y="173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2D1ADAC1-3A2A-C6D6-3045-5691816CABF0}"/>
                    </a:ext>
                  </a:extLst>
                </p:cNvPr>
                <p:cNvSpPr/>
                <p:nvPr/>
              </p:nvSpPr>
              <p:spPr>
                <a:xfrm>
                  <a:off x="870072" y="6040201"/>
                  <a:ext cx="55665" cy="191937"/>
                </a:xfrm>
                <a:custGeom>
                  <a:avLst/>
                  <a:gdLst>
                    <a:gd name="connsiteX0" fmla="*/ 25120 w 55665"/>
                    <a:gd name="connsiteY0" fmla="*/ 106227 h 191937"/>
                    <a:gd name="connsiteX1" fmla="*/ 17826 w 55665"/>
                    <a:gd name="connsiteY1" fmla="*/ 96197 h 191937"/>
                    <a:gd name="connsiteX2" fmla="*/ 15546 w 55665"/>
                    <a:gd name="connsiteY2" fmla="*/ 82975 h 191937"/>
                    <a:gd name="connsiteX3" fmla="*/ 15546 w 55665"/>
                    <a:gd name="connsiteY3" fmla="*/ 7750 h 191937"/>
                    <a:gd name="connsiteX4" fmla="*/ 7796 w 55665"/>
                    <a:gd name="connsiteY4" fmla="*/ 0 h 191937"/>
                    <a:gd name="connsiteX5" fmla="*/ 45 w 55665"/>
                    <a:gd name="connsiteY5" fmla="*/ 7750 h 191937"/>
                    <a:gd name="connsiteX6" fmla="*/ 45 w 55665"/>
                    <a:gd name="connsiteY6" fmla="*/ 149082 h 191937"/>
                    <a:gd name="connsiteX7" fmla="*/ 10987 w 55665"/>
                    <a:gd name="connsiteY7" fmla="*/ 171421 h 191937"/>
                    <a:gd name="connsiteX8" fmla="*/ 29679 w 55665"/>
                    <a:gd name="connsiteY8" fmla="*/ 181907 h 191937"/>
                    <a:gd name="connsiteX9" fmla="*/ 55666 w 55665"/>
                    <a:gd name="connsiteY9" fmla="*/ 191937 h 191937"/>
                    <a:gd name="connsiteX10" fmla="*/ 55666 w 55665"/>
                    <a:gd name="connsiteY10" fmla="*/ 155009 h 191937"/>
                    <a:gd name="connsiteX11" fmla="*/ 54298 w 55665"/>
                    <a:gd name="connsiteY11" fmla="*/ 141787 h 191937"/>
                    <a:gd name="connsiteX12" fmla="*/ 45180 w 55665"/>
                    <a:gd name="connsiteY12" fmla="*/ 127654 h 191937"/>
                    <a:gd name="connsiteX13" fmla="*/ 33782 w 55665"/>
                    <a:gd name="connsiteY13" fmla="*/ 115345 h 191937"/>
                    <a:gd name="connsiteX14" fmla="*/ 25120 w 55665"/>
                    <a:gd name="connsiteY14" fmla="*/ 106227 h 191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5665" h="191937">
                      <a:moveTo>
                        <a:pt x="25120" y="106227"/>
                      </a:moveTo>
                      <a:cubicBezTo>
                        <a:pt x="22385" y="103035"/>
                        <a:pt x="19649" y="99844"/>
                        <a:pt x="17826" y="96197"/>
                      </a:cubicBezTo>
                      <a:cubicBezTo>
                        <a:pt x="16002" y="92093"/>
                        <a:pt x="15546" y="87534"/>
                        <a:pt x="15546" y="82975"/>
                      </a:cubicBezTo>
                      <a:lnTo>
                        <a:pt x="15546" y="7750"/>
                      </a:lnTo>
                      <a:cubicBezTo>
                        <a:pt x="15546" y="3647"/>
                        <a:pt x="11899" y="0"/>
                        <a:pt x="7796" y="0"/>
                      </a:cubicBezTo>
                      <a:cubicBezTo>
                        <a:pt x="3692" y="0"/>
                        <a:pt x="45" y="3191"/>
                        <a:pt x="45" y="7750"/>
                      </a:cubicBezTo>
                      <a:lnTo>
                        <a:pt x="45" y="149082"/>
                      </a:lnTo>
                      <a:cubicBezTo>
                        <a:pt x="45" y="149082"/>
                        <a:pt x="-1323" y="162303"/>
                        <a:pt x="10987" y="171421"/>
                      </a:cubicBezTo>
                      <a:cubicBezTo>
                        <a:pt x="16914" y="175525"/>
                        <a:pt x="23297" y="178716"/>
                        <a:pt x="29679" y="181907"/>
                      </a:cubicBezTo>
                      <a:cubicBezTo>
                        <a:pt x="37886" y="185554"/>
                        <a:pt x="47004" y="189202"/>
                        <a:pt x="55666" y="191937"/>
                      </a:cubicBezTo>
                      <a:lnTo>
                        <a:pt x="55666" y="155009"/>
                      </a:lnTo>
                      <a:cubicBezTo>
                        <a:pt x="55666" y="150450"/>
                        <a:pt x="55666" y="145891"/>
                        <a:pt x="54298" y="141787"/>
                      </a:cubicBezTo>
                      <a:cubicBezTo>
                        <a:pt x="52475" y="136316"/>
                        <a:pt x="48827" y="131757"/>
                        <a:pt x="45180" y="127654"/>
                      </a:cubicBezTo>
                      <a:cubicBezTo>
                        <a:pt x="41533" y="123551"/>
                        <a:pt x="37430" y="119448"/>
                        <a:pt x="33782" y="115345"/>
                      </a:cubicBezTo>
                      <a:lnTo>
                        <a:pt x="25120" y="1062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A6F747BE-5A5F-606B-3C0B-7DC1613BB2A6}"/>
                    </a:ext>
                  </a:extLst>
                </p:cNvPr>
                <p:cNvSpPr/>
                <p:nvPr/>
              </p:nvSpPr>
              <p:spPr>
                <a:xfrm>
                  <a:off x="907388" y="5992787"/>
                  <a:ext cx="53290" cy="174612"/>
                </a:xfrm>
                <a:custGeom>
                  <a:avLst/>
                  <a:gdLst>
                    <a:gd name="connsiteX0" fmla="*/ 43881 w 53290"/>
                    <a:gd name="connsiteY0" fmla="*/ 156376 h 174612"/>
                    <a:gd name="connsiteX1" fmla="*/ 52087 w 53290"/>
                    <a:gd name="connsiteY1" fmla="*/ 142699 h 174612"/>
                    <a:gd name="connsiteX2" fmla="*/ 52087 w 53290"/>
                    <a:gd name="connsiteY2" fmla="*/ 127198 h 174612"/>
                    <a:gd name="connsiteX3" fmla="*/ 41602 w 53290"/>
                    <a:gd name="connsiteY3" fmla="*/ 103491 h 174612"/>
                    <a:gd name="connsiteX4" fmla="*/ 37498 w 53290"/>
                    <a:gd name="connsiteY4" fmla="*/ 94829 h 174612"/>
                    <a:gd name="connsiteX5" fmla="*/ 34307 w 53290"/>
                    <a:gd name="connsiteY5" fmla="*/ 87990 h 174612"/>
                    <a:gd name="connsiteX6" fmla="*/ 34307 w 53290"/>
                    <a:gd name="connsiteY6" fmla="*/ 7750 h 174612"/>
                    <a:gd name="connsiteX7" fmla="*/ 26557 w 53290"/>
                    <a:gd name="connsiteY7" fmla="*/ 0 h 174612"/>
                    <a:gd name="connsiteX8" fmla="*/ 18806 w 53290"/>
                    <a:gd name="connsiteY8" fmla="*/ 7750 h 174612"/>
                    <a:gd name="connsiteX9" fmla="*/ 18806 w 53290"/>
                    <a:gd name="connsiteY9" fmla="*/ 87534 h 174612"/>
                    <a:gd name="connsiteX10" fmla="*/ 15615 w 53290"/>
                    <a:gd name="connsiteY10" fmla="*/ 94373 h 174612"/>
                    <a:gd name="connsiteX11" fmla="*/ 11512 w 53290"/>
                    <a:gd name="connsiteY11" fmla="*/ 102123 h 174612"/>
                    <a:gd name="connsiteX12" fmla="*/ 1026 w 53290"/>
                    <a:gd name="connsiteY12" fmla="*/ 126742 h 174612"/>
                    <a:gd name="connsiteX13" fmla="*/ 1026 w 53290"/>
                    <a:gd name="connsiteY13" fmla="*/ 142243 h 174612"/>
                    <a:gd name="connsiteX14" fmla="*/ 9232 w 53290"/>
                    <a:gd name="connsiteY14" fmla="*/ 155920 h 174612"/>
                    <a:gd name="connsiteX15" fmla="*/ 26648 w 53290"/>
                    <a:gd name="connsiteY15" fmla="*/ 174613 h 174612"/>
                    <a:gd name="connsiteX16" fmla="*/ 43881 w 53290"/>
                    <a:gd name="connsiteY16" fmla="*/ 156376 h 174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3290" h="174612">
                      <a:moveTo>
                        <a:pt x="43881" y="156376"/>
                      </a:moveTo>
                      <a:cubicBezTo>
                        <a:pt x="47072" y="152273"/>
                        <a:pt x="50720" y="148170"/>
                        <a:pt x="52087" y="142699"/>
                      </a:cubicBezTo>
                      <a:cubicBezTo>
                        <a:pt x="53911" y="137684"/>
                        <a:pt x="53455" y="132213"/>
                        <a:pt x="52087" y="127198"/>
                      </a:cubicBezTo>
                      <a:cubicBezTo>
                        <a:pt x="49808" y="118992"/>
                        <a:pt x="45705" y="111242"/>
                        <a:pt x="41602" y="103491"/>
                      </a:cubicBezTo>
                      <a:cubicBezTo>
                        <a:pt x="40234" y="100300"/>
                        <a:pt x="38866" y="97564"/>
                        <a:pt x="37498" y="94829"/>
                      </a:cubicBezTo>
                      <a:cubicBezTo>
                        <a:pt x="36131" y="92549"/>
                        <a:pt x="35675" y="90726"/>
                        <a:pt x="34307" y="87990"/>
                      </a:cubicBezTo>
                      <a:lnTo>
                        <a:pt x="34307" y="7750"/>
                      </a:lnTo>
                      <a:cubicBezTo>
                        <a:pt x="34307" y="3647"/>
                        <a:pt x="31116" y="0"/>
                        <a:pt x="26557" y="0"/>
                      </a:cubicBezTo>
                      <a:cubicBezTo>
                        <a:pt x="21998" y="0"/>
                        <a:pt x="18806" y="3191"/>
                        <a:pt x="18806" y="7750"/>
                      </a:cubicBezTo>
                      <a:lnTo>
                        <a:pt x="18806" y="87534"/>
                      </a:lnTo>
                      <a:cubicBezTo>
                        <a:pt x="17438" y="90270"/>
                        <a:pt x="16527" y="92093"/>
                        <a:pt x="15615" y="94373"/>
                      </a:cubicBezTo>
                      <a:cubicBezTo>
                        <a:pt x="14247" y="97108"/>
                        <a:pt x="12879" y="99388"/>
                        <a:pt x="11512" y="102123"/>
                      </a:cubicBezTo>
                      <a:cubicBezTo>
                        <a:pt x="7409" y="110330"/>
                        <a:pt x="3305" y="118080"/>
                        <a:pt x="1026" y="126742"/>
                      </a:cubicBezTo>
                      <a:cubicBezTo>
                        <a:pt x="-342" y="131757"/>
                        <a:pt x="-342" y="137228"/>
                        <a:pt x="1026" y="142243"/>
                      </a:cubicBezTo>
                      <a:cubicBezTo>
                        <a:pt x="2849" y="147258"/>
                        <a:pt x="6041" y="151817"/>
                        <a:pt x="9232" y="155920"/>
                      </a:cubicBezTo>
                      <a:lnTo>
                        <a:pt x="26648" y="174613"/>
                      </a:lnTo>
                      <a:lnTo>
                        <a:pt x="43881" y="156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3DD63958-618D-A493-9A8F-13222A336461}"/>
                    </a:ext>
                  </a:extLst>
                </p:cNvPr>
                <p:cNvSpPr/>
                <p:nvPr/>
              </p:nvSpPr>
              <p:spPr>
                <a:xfrm>
                  <a:off x="942136" y="6180165"/>
                  <a:ext cx="210643" cy="127654"/>
                </a:xfrm>
                <a:custGeom>
                  <a:avLst/>
                  <a:gdLst>
                    <a:gd name="connsiteX0" fmla="*/ 104873 w 210643"/>
                    <a:gd name="connsiteY0" fmla="*/ 91637 h 127654"/>
                    <a:gd name="connsiteX1" fmla="*/ 126301 w 210643"/>
                    <a:gd name="connsiteY1" fmla="*/ 86167 h 127654"/>
                    <a:gd name="connsiteX2" fmla="*/ 170980 w 210643"/>
                    <a:gd name="connsiteY2" fmla="*/ 62915 h 127654"/>
                    <a:gd name="connsiteX3" fmla="*/ 200158 w 210643"/>
                    <a:gd name="connsiteY3" fmla="*/ 26899 h 127654"/>
                    <a:gd name="connsiteX4" fmla="*/ 210644 w 210643"/>
                    <a:gd name="connsiteY4" fmla="*/ 0 h 127654"/>
                    <a:gd name="connsiteX5" fmla="*/ 189627 w 210643"/>
                    <a:gd name="connsiteY5" fmla="*/ 15546 h 127654"/>
                    <a:gd name="connsiteX6" fmla="*/ 187848 w 210643"/>
                    <a:gd name="connsiteY6" fmla="*/ 16413 h 127654"/>
                    <a:gd name="connsiteX7" fmla="*/ 136787 w 210643"/>
                    <a:gd name="connsiteY7" fmla="*/ 31458 h 127654"/>
                    <a:gd name="connsiteX8" fmla="*/ 105785 w 210643"/>
                    <a:gd name="connsiteY8" fmla="*/ 36473 h 127654"/>
                    <a:gd name="connsiteX9" fmla="*/ 96667 w 210643"/>
                    <a:gd name="connsiteY9" fmla="*/ 37840 h 127654"/>
                    <a:gd name="connsiteX10" fmla="*/ 51532 w 210643"/>
                    <a:gd name="connsiteY10" fmla="*/ 45591 h 127654"/>
                    <a:gd name="connsiteX11" fmla="*/ 24178 w 210643"/>
                    <a:gd name="connsiteY11" fmla="*/ 56077 h 127654"/>
                    <a:gd name="connsiteX12" fmla="*/ 8221 w 210643"/>
                    <a:gd name="connsiteY12" fmla="*/ 68386 h 127654"/>
                    <a:gd name="connsiteX13" fmla="*/ 926 w 210643"/>
                    <a:gd name="connsiteY13" fmla="*/ 84343 h 127654"/>
                    <a:gd name="connsiteX14" fmla="*/ 14 w 210643"/>
                    <a:gd name="connsiteY14" fmla="*/ 106682 h 127654"/>
                    <a:gd name="connsiteX15" fmla="*/ 14 w 210643"/>
                    <a:gd name="connsiteY15" fmla="*/ 127654 h 127654"/>
                    <a:gd name="connsiteX16" fmla="*/ 15971 w 210643"/>
                    <a:gd name="connsiteY16" fmla="*/ 115345 h 127654"/>
                    <a:gd name="connsiteX17" fmla="*/ 47429 w 210643"/>
                    <a:gd name="connsiteY17" fmla="*/ 104403 h 127654"/>
                    <a:gd name="connsiteX18" fmla="*/ 83901 w 210643"/>
                    <a:gd name="connsiteY18" fmla="*/ 96197 h 127654"/>
                    <a:gd name="connsiteX19" fmla="*/ 104873 w 210643"/>
                    <a:gd name="connsiteY19" fmla="*/ 91637 h 127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10643" h="127654">
                      <a:moveTo>
                        <a:pt x="104873" y="91637"/>
                      </a:moveTo>
                      <a:cubicBezTo>
                        <a:pt x="112168" y="90270"/>
                        <a:pt x="119006" y="88446"/>
                        <a:pt x="126301" y="86167"/>
                      </a:cubicBezTo>
                      <a:cubicBezTo>
                        <a:pt x="142258" y="81152"/>
                        <a:pt x="157759" y="73857"/>
                        <a:pt x="170980" y="62915"/>
                      </a:cubicBezTo>
                      <a:cubicBezTo>
                        <a:pt x="182834" y="53341"/>
                        <a:pt x="192863" y="41032"/>
                        <a:pt x="200158" y="26899"/>
                      </a:cubicBezTo>
                      <a:cubicBezTo>
                        <a:pt x="204717" y="18236"/>
                        <a:pt x="207908" y="9118"/>
                        <a:pt x="210644" y="0"/>
                      </a:cubicBezTo>
                      <a:cubicBezTo>
                        <a:pt x="203805" y="6383"/>
                        <a:pt x="197833" y="11261"/>
                        <a:pt x="189627" y="15546"/>
                      </a:cubicBezTo>
                      <a:lnTo>
                        <a:pt x="187848" y="16413"/>
                      </a:lnTo>
                      <a:cubicBezTo>
                        <a:pt x="171892" y="24163"/>
                        <a:pt x="154111" y="28266"/>
                        <a:pt x="136787" y="31458"/>
                      </a:cubicBezTo>
                      <a:cubicBezTo>
                        <a:pt x="126757" y="33281"/>
                        <a:pt x="116271" y="35105"/>
                        <a:pt x="105785" y="36473"/>
                      </a:cubicBezTo>
                      <a:cubicBezTo>
                        <a:pt x="102594" y="36974"/>
                        <a:pt x="99858" y="37384"/>
                        <a:pt x="96667" y="37840"/>
                      </a:cubicBezTo>
                      <a:cubicBezTo>
                        <a:pt x="81622" y="39664"/>
                        <a:pt x="66121" y="41944"/>
                        <a:pt x="51532" y="45591"/>
                      </a:cubicBezTo>
                      <a:cubicBezTo>
                        <a:pt x="41958" y="47870"/>
                        <a:pt x="32840" y="51062"/>
                        <a:pt x="24178" y="56077"/>
                      </a:cubicBezTo>
                      <a:cubicBezTo>
                        <a:pt x="18251" y="59268"/>
                        <a:pt x="12324" y="62915"/>
                        <a:pt x="8221" y="68386"/>
                      </a:cubicBezTo>
                      <a:cubicBezTo>
                        <a:pt x="4573" y="72945"/>
                        <a:pt x="1838" y="78416"/>
                        <a:pt x="926" y="84343"/>
                      </a:cubicBezTo>
                      <a:cubicBezTo>
                        <a:pt x="-441" y="91637"/>
                        <a:pt x="151" y="98841"/>
                        <a:pt x="14" y="106682"/>
                      </a:cubicBezTo>
                      <a:lnTo>
                        <a:pt x="14" y="127654"/>
                      </a:lnTo>
                      <a:cubicBezTo>
                        <a:pt x="4573" y="123095"/>
                        <a:pt x="9588" y="118536"/>
                        <a:pt x="15971" y="115345"/>
                      </a:cubicBezTo>
                      <a:cubicBezTo>
                        <a:pt x="26001" y="110330"/>
                        <a:pt x="36943" y="107138"/>
                        <a:pt x="47429" y="104403"/>
                      </a:cubicBezTo>
                      <a:cubicBezTo>
                        <a:pt x="59282" y="101212"/>
                        <a:pt x="83901" y="96197"/>
                        <a:pt x="83901" y="96197"/>
                      </a:cubicBezTo>
                      <a:lnTo>
                        <a:pt x="104873" y="916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E9999CA0-5C22-E414-B11D-953B605107CA}"/>
                    </a:ext>
                  </a:extLst>
                </p:cNvPr>
                <p:cNvSpPr/>
                <p:nvPr/>
              </p:nvSpPr>
              <p:spPr>
                <a:xfrm>
                  <a:off x="715108" y="6180165"/>
                  <a:ext cx="210643" cy="127654"/>
                </a:xfrm>
                <a:custGeom>
                  <a:avLst/>
                  <a:gdLst>
                    <a:gd name="connsiteX0" fmla="*/ 126742 w 210643"/>
                    <a:gd name="connsiteY0" fmla="*/ 96197 h 127654"/>
                    <a:gd name="connsiteX1" fmla="*/ 163215 w 210643"/>
                    <a:gd name="connsiteY1" fmla="*/ 104403 h 127654"/>
                    <a:gd name="connsiteX2" fmla="*/ 194673 w 210643"/>
                    <a:gd name="connsiteY2" fmla="*/ 115345 h 127654"/>
                    <a:gd name="connsiteX3" fmla="*/ 210629 w 210643"/>
                    <a:gd name="connsiteY3" fmla="*/ 127654 h 127654"/>
                    <a:gd name="connsiteX4" fmla="*/ 210629 w 210643"/>
                    <a:gd name="connsiteY4" fmla="*/ 106682 h 127654"/>
                    <a:gd name="connsiteX5" fmla="*/ 209718 w 210643"/>
                    <a:gd name="connsiteY5" fmla="*/ 84343 h 127654"/>
                    <a:gd name="connsiteX6" fmla="*/ 202423 w 210643"/>
                    <a:gd name="connsiteY6" fmla="*/ 68386 h 127654"/>
                    <a:gd name="connsiteX7" fmla="*/ 186466 w 210643"/>
                    <a:gd name="connsiteY7" fmla="*/ 56077 h 127654"/>
                    <a:gd name="connsiteX8" fmla="*/ 159112 w 210643"/>
                    <a:gd name="connsiteY8" fmla="*/ 45591 h 127654"/>
                    <a:gd name="connsiteX9" fmla="*/ 113977 w 210643"/>
                    <a:gd name="connsiteY9" fmla="*/ 37840 h 127654"/>
                    <a:gd name="connsiteX10" fmla="*/ 104859 w 210643"/>
                    <a:gd name="connsiteY10" fmla="*/ 36473 h 127654"/>
                    <a:gd name="connsiteX11" fmla="*/ 73857 w 210643"/>
                    <a:gd name="connsiteY11" fmla="*/ 31458 h 127654"/>
                    <a:gd name="connsiteX12" fmla="*/ 22795 w 210643"/>
                    <a:gd name="connsiteY12" fmla="*/ 16413 h 127654"/>
                    <a:gd name="connsiteX13" fmla="*/ 21017 w 210643"/>
                    <a:gd name="connsiteY13" fmla="*/ 15546 h 127654"/>
                    <a:gd name="connsiteX14" fmla="*/ 0 w 210643"/>
                    <a:gd name="connsiteY14" fmla="*/ 0 h 127654"/>
                    <a:gd name="connsiteX15" fmla="*/ 10486 w 210643"/>
                    <a:gd name="connsiteY15" fmla="*/ 26899 h 127654"/>
                    <a:gd name="connsiteX16" fmla="*/ 39664 w 210643"/>
                    <a:gd name="connsiteY16" fmla="*/ 62915 h 127654"/>
                    <a:gd name="connsiteX17" fmla="*/ 84343 w 210643"/>
                    <a:gd name="connsiteY17" fmla="*/ 86167 h 127654"/>
                    <a:gd name="connsiteX18" fmla="*/ 105771 w 210643"/>
                    <a:gd name="connsiteY18" fmla="*/ 91637 h 127654"/>
                    <a:gd name="connsiteX19" fmla="*/ 126742 w 210643"/>
                    <a:gd name="connsiteY19" fmla="*/ 96197 h 127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10643" h="127654">
                      <a:moveTo>
                        <a:pt x="126742" y="96197"/>
                      </a:moveTo>
                      <a:cubicBezTo>
                        <a:pt x="126742" y="96197"/>
                        <a:pt x="151361" y="101212"/>
                        <a:pt x="163215" y="104403"/>
                      </a:cubicBezTo>
                      <a:cubicBezTo>
                        <a:pt x="173701" y="107138"/>
                        <a:pt x="184643" y="110330"/>
                        <a:pt x="194673" y="115345"/>
                      </a:cubicBezTo>
                      <a:cubicBezTo>
                        <a:pt x="201055" y="118536"/>
                        <a:pt x="206070" y="123095"/>
                        <a:pt x="210629" y="127654"/>
                      </a:cubicBezTo>
                      <a:lnTo>
                        <a:pt x="210629" y="106682"/>
                      </a:lnTo>
                      <a:cubicBezTo>
                        <a:pt x="210493" y="98841"/>
                        <a:pt x="211085" y="91637"/>
                        <a:pt x="209718" y="84343"/>
                      </a:cubicBezTo>
                      <a:cubicBezTo>
                        <a:pt x="208806" y="78416"/>
                        <a:pt x="206070" y="72945"/>
                        <a:pt x="202423" y="68386"/>
                      </a:cubicBezTo>
                      <a:cubicBezTo>
                        <a:pt x="198320" y="62915"/>
                        <a:pt x="192393" y="59268"/>
                        <a:pt x="186466" y="56077"/>
                      </a:cubicBezTo>
                      <a:cubicBezTo>
                        <a:pt x="177804" y="51062"/>
                        <a:pt x="168686" y="47870"/>
                        <a:pt x="159112" y="45591"/>
                      </a:cubicBezTo>
                      <a:cubicBezTo>
                        <a:pt x="144523" y="41944"/>
                        <a:pt x="129022" y="39664"/>
                        <a:pt x="113977" y="37840"/>
                      </a:cubicBezTo>
                      <a:cubicBezTo>
                        <a:pt x="110786" y="37384"/>
                        <a:pt x="108050" y="36974"/>
                        <a:pt x="104859" y="36473"/>
                      </a:cubicBezTo>
                      <a:cubicBezTo>
                        <a:pt x="94373" y="35105"/>
                        <a:pt x="83887" y="33281"/>
                        <a:pt x="73857" y="31458"/>
                      </a:cubicBezTo>
                      <a:cubicBezTo>
                        <a:pt x="56533" y="28266"/>
                        <a:pt x="38752" y="24163"/>
                        <a:pt x="22795" y="16413"/>
                      </a:cubicBezTo>
                      <a:lnTo>
                        <a:pt x="21017" y="15546"/>
                      </a:lnTo>
                      <a:cubicBezTo>
                        <a:pt x="12811" y="11261"/>
                        <a:pt x="6839" y="6383"/>
                        <a:pt x="0" y="0"/>
                      </a:cubicBezTo>
                      <a:cubicBezTo>
                        <a:pt x="2735" y="9118"/>
                        <a:pt x="5927" y="18236"/>
                        <a:pt x="10486" y="26899"/>
                      </a:cubicBezTo>
                      <a:cubicBezTo>
                        <a:pt x="17780" y="41032"/>
                        <a:pt x="27810" y="53341"/>
                        <a:pt x="39664" y="62915"/>
                      </a:cubicBezTo>
                      <a:cubicBezTo>
                        <a:pt x="52885" y="73857"/>
                        <a:pt x="68386" y="81152"/>
                        <a:pt x="84343" y="86167"/>
                      </a:cubicBezTo>
                      <a:cubicBezTo>
                        <a:pt x="91637" y="88446"/>
                        <a:pt x="98476" y="90270"/>
                        <a:pt x="105771" y="91637"/>
                      </a:cubicBezTo>
                      <a:lnTo>
                        <a:pt x="126742" y="961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B9D73A23-9A62-5085-8995-35444399BA20}"/>
                    </a:ext>
                  </a:extLst>
                </p:cNvPr>
                <p:cNvSpPr/>
                <p:nvPr/>
              </p:nvSpPr>
              <p:spPr>
                <a:xfrm>
                  <a:off x="942151" y="6040201"/>
                  <a:ext cx="55665" cy="191937"/>
                </a:xfrm>
                <a:custGeom>
                  <a:avLst/>
                  <a:gdLst>
                    <a:gd name="connsiteX0" fmla="*/ 21884 w 55665"/>
                    <a:gd name="connsiteY0" fmla="*/ 115345 h 191937"/>
                    <a:gd name="connsiteX1" fmla="*/ 10486 w 55665"/>
                    <a:gd name="connsiteY1" fmla="*/ 127654 h 191937"/>
                    <a:gd name="connsiteX2" fmla="*/ 1368 w 55665"/>
                    <a:gd name="connsiteY2" fmla="*/ 141787 h 191937"/>
                    <a:gd name="connsiteX3" fmla="*/ 0 w 55665"/>
                    <a:gd name="connsiteY3" fmla="*/ 155009 h 191937"/>
                    <a:gd name="connsiteX4" fmla="*/ 0 w 55665"/>
                    <a:gd name="connsiteY4" fmla="*/ 191937 h 191937"/>
                    <a:gd name="connsiteX5" fmla="*/ 25987 w 55665"/>
                    <a:gd name="connsiteY5" fmla="*/ 181907 h 191937"/>
                    <a:gd name="connsiteX6" fmla="*/ 44679 w 55665"/>
                    <a:gd name="connsiteY6" fmla="*/ 171421 h 191937"/>
                    <a:gd name="connsiteX7" fmla="*/ 55621 w 55665"/>
                    <a:gd name="connsiteY7" fmla="*/ 149082 h 191937"/>
                    <a:gd name="connsiteX8" fmla="*/ 55621 w 55665"/>
                    <a:gd name="connsiteY8" fmla="*/ 7750 h 191937"/>
                    <a:gd name="connsiteX9" fmla="*/ 47870 w 55665"/>
                    <a:gd name="connsiteY9" fmla="*/ 0 h 191937"/>
                    <a:gd name="connsiteX10" fmla="*/ 40120 w 55665"/>
                    <a:gd name="connsiteY10" fmla="*/ 7750 h 191937"/>
                    <a:gd name="connsiteX11" fmla="*/ 40120 w 55665"/>
                    <a:gd name="connsiteY11" fmla="*/ 82975 h 191937"/>
                    <a:gd name="connsiteX12" fmla="*/ 37840 w 55665"/>
                    <a:gd name="connsiteY12" fmla="*/ 96197 h 191937"/>
                    <a:gd name="connsiteX13" fmla="*/ 30546 w 55665"/>
                    <a:gd name="connsiteY13" fmla="*/ 106227 h 191937"/>
                    <a:gd name="connsiteX14" fmla="*/ 21884 w 55665"/>
                    <a:gd name="connsiteY14" fmla="*/ 115345 h 191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5665" h="191937">
                      <a:moveTo>
                        <a:pt x="21884" y="115345"/>
                      </a:moveTo>
                      <a:cubicBezTo>
                        <a:pt x="18236" y="119448"/>
                        <a:pt x="14133" y="123551"/>
                        <a:pt x="10486" y="127654"/>
                      </a:cubicBezTo>
                      <a:cubicBezTo>
                        <a:pt x="6839" y="131757"/>
                        <a:pt x="3191" y="136316"/>
                        <a:pt x="1368" y="141787"/>
                      </a:cubicBezTo>
                      <a:cubicBezTo>
                        <a:pt x="0" y="145891"/>
                        <a:pt x="0" y="150450"/>
                        <a:pt x="0" y="155009"/>
                      </a:cubicBezTo>
                      <a:lnTo>
                        <a:pt x="0" y="191937"/>
                      </a:lnTo>
                      <a:cubicBezTo>
                        <a:pt x="8662" y="189202"/>
                        <a:pt x="17780" y="185554"/>
                        <a:pt x="25987" y="181907"/>
                      </a:cubicBezTo>
                      <a:cubicBezTo>
                        <a:pt x="32369" y="178716"/>
                        <a:pt x="38752" y="175525"/>
                        <a:pt x="44679" y="171421"/>
                      </a:cubicBezTo>
                      <a:cubicBezTo>
                        <a:pt x="56989" y="162303"/>
                        <a:pt x="55621" y="149082"/>
                        <a:pt x="55621" y="149082"/>
                      </a:cubicBezTo>
                      <a:lnTo>
                        <a:pt x="55621" y="7750"/>
                      </a:lnTo>
                      <a:cubicBezTo>
                        <a:pt x="55621" y="3191"/>
                        <a:pt x="51973" y="0"/>
                        <a:pt x="47870" y="0"/>
                      </a:cubicBezTo>
                      <a:cubicBezTo>
                        <a:pt x="43767" y="0"/>
                        <a:pt x="40120" y="3647"/>
                        <a:pt x="40120" y="7750"/>
                      </a:cubicBezTo>
                      <a:lnTo>
                        <a:pt x="40120" y="82975"/>
                      </a:lnTo>
                      <a:cubicBezTo>
                        <a:pt x="40120" y="87534"/>
                        <a:pt x="39664" y="92093"/>
                        <a:pt x="37840" y="96197"/>
                      </a:cubicBezTo>
                      <a:cubicBezTo>
                        <a:pt x="36017" y="99844"/>
                        <a:pt x="33281" y="103035"/>
                        <a:pt x="30546" y="106227"/>
                      </a:cubicBezTo>
                      <a:lnTo>
                        <a:pt x="21884" y="1153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1427843B-5E87-F9B3-0063-63C71C2D045B}"/>
                    </a:ext>
                  </a:extLst>
                </p:cNvPr>
                <p:cNvSpPr/>
                <p:nvPr/>
              </p:nvSpPr>
              <p:spPr>
                <a:xfrm>
                  <a:off x="733801" y="6241804"/>
                  <a:ext cx="191937" cy="155008"/>
                </a:xfrm>
                <a:custGeom>
                  <a:avLst/>
                  <a:gdLst>
                    <a:gd name="connsiteX0" fmla="*/ 17005 w 191937"/>
                    <a:gd name="connsiteY0" fmla="*/ 16686 h 155008"/>
                    <a:gd name="connsiteX1" fmla="*/ 0 w 191937"/>
                    <a:gd name="connsiteY1" fmla="*/ 0 h 155008"/>
                    <a:gd name="connsiteX2" fmla="*/ 16869 w 191937"/>
                    <a:gd name="connsiteY2" fmla="*/ 48326 h 155008"/>
                    <a:gd name="connsiteX3" fmla="*/ 71122 w 191937"/>
                    <a:gd name="connsiteY3" fmla="*/ 89814 h 155008"/>
                    <a:gd name="connsiteX4" fmla="*/ 98476 w 191937"/>
                    <a:gd name="connsiteY4" fmla="*/ 98932 h 155008"/>
                    <a:gd name="connsiteX5" fmla="*/ 109418 w 191937"/>
                    <a:gd name="connsiteY5" fmla="*/ 101667 h 155008"/>
                    <a:gd name="connsiteX6" fmla="*/ 126742 w 191937"/>
                    <a:gd name="connsiteY6" fmla="*/ 106227 h 155008"/>
                    <a:gd name="connsiteX7" fmla="*/ 139964 w 191937"/>
                    <a:gd name="connsiteY7" fmla="*/ 114889 h 155008"/>
                    <a:gd name="connsiteX8" fmla="*/ 143611 w 191937"/>
                    <a:gd name="connsiteY8" fmla="*/ 128110 h 155008"/>
                    <a:gd name="connsiteX9" fmla="*/ 143611 w 191937"/>
                    <a:gd name="connsiteY9" fmla="*/ 155009 h 155008"/>
                    <a:gd name="connsiteX10" fmla="*/ 191937 w 191937"/>
                    <a:gd name="connsiteY10" fmla="*/ 155009 h 155008"/>
                    <a:gd name="connsiteX11" fmla="*/ 191937 w 191937"/>
                    <a:gd name="connsiteY11" fmla="*/ 100300 h 155008"/>
                    <a:gd name="connsiteX12" fmla="*/ 180084 w 191937"/>
                    <a:gd name="connsiteY12" fmla="*/ 72489 h 155008"/>
                    <a:gd name="connsiteX13" fmla="*/ 163215 w 191937"/>
                    <a:gd name="connsiteY13" fmla="*/ 62459 h 155008"/>
                    <a:gd name="connsiteX14" fmla="*/ 141787 w 191937"/>
                    <a:gd name="connsiteY14" fmla="*/ 56077 h 155008"/>
                    <a:gd name="connsiteX15" fmla="*/ 113977 w 191937"/>
                    <a:gd name="connsiteY15" fmla="*/ 49694 h 155008"/>
                    <a:gd name="connsiteX16" fmla="*/ 61092 w 191937"/>
                    <a:gd name="connsiteY16" fmla="*/ 36473 h 155008"/>
                    <a:gd name="connsiteX17" fmla="*/ 17780 w 191937"/>
                    <a:gd name="connsiteY17" fmla="*/ 17324 h 155008"/>
                    <a:gd name="connsiteX18" fmla="*/ 17005 w 191937"/>
                    <a:gd name="connsiteY18" fmla="*/ 16686 h 155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91937" h="155008">
                      <a:moveTo>
                        <a:pt x="17005" y="16686"/>
                      </a:moveTo>
                      <a:cubicBezTo>
                        <a:pt x="10623" y="12127"/>
                        <a:pt x="5471" y="6383"/>
                        <a:pt x="0" y="0"/>
                      </a:cubicBezTo>
                      <a:cubicBezTo>
                        <a:pt x="1368" y="17324"/>
                        <a:pt x="7295" y="34193"/>
                        <a:pt x="16869" y="48326"/>
                      </a:cubicBezTo>
                      <a:cubicBezTo>
                        <a:pt x="29634" y="67930"/>
                        <a:pt x="49694" y="82519"/>
                        <a:pt x="71122" y="89814"/>
                      </a:cubicBezTo>
                      <a:cubicBezTo>
                        <a:pt x="80240" y="93005"/>
                        <a:pt x="89358" y="96197"/>
                        <a:pt x="98476" y="98932"/>
                      </a:cubicBezTo>
                      <a:lnTo>
                        <a:pt x="109418" y="101667"/>
                      </a:lnTo>
                      <a:cubicBezTo>
                        <a:pt x="115345" y="103035"/>
                        <a:pt x="120816" y="104403"/>
                        <a:pt x="126742" y="106227"/>
                      </a:cubicBezTo>
                      <a:cubicBezTo>
                        <a:pt x="131757" y="108050"/>
                        <a:pt x="136772" y="110330"/>
                        <a:pt x="139964" y="114889"/>
                      </a:cubicBezTo>
                      <a:cubicBezTo>
                        <a:pt x="142699" y="118536"/>
                        <a:pt x="143611" y="123551"/>
                        <a:pt x="143611" y="128110"/>
                      </a:cubicBezTo>
                      <a:lnTo>
                        <a:pt x="143611" y="155009"/>
                      </a:lnTo>
                      <a:lnTo>
                        <a:pt x="191937" y="155009"/>
                      </a:lnTo>
                      <a:lnTo>
                        <a:pt x="191937" y="100300"/>
                      </a:lnTo>
                      <a:cubicBezTo>
                        <a:pt x="191937" y="87534"/>
                        <a:pt x="186010" y="78416"/>
                        <a:pt x="180084" y="72489"/>
                      </a:cubicBezTo>
                      <a:cubicBezTo>
                        <a:pt x="175525" y="67930"/>
                        <a:pt x="169598" y="64739"/>
                        <a:pt x="163215" y="62459"/>
                      </a:cubicBezTo>
                      <a:cubicBezTo>
                        <a:pt x="155921" y="59724"/>
                        <a:pt x="149082" y="57900"/>
                        <a:pt x="141787" y="56077"/>
                      </a:cubicBezTo>
                      <a:cubicBezTo>
                        <a:pt x="132669" y="53797"/>
                        <a:pt x="123095" y="51518"/>
                        <a:pt x="113977" y="49694"/>
                      </a:cubicBezTo>
                      <a:cubicBezTo>
                        <a:pt x="96197" y="46047"/>
                        <a:pt x="78416" y="41944"/>
                        <a:pt x="61092" y="36473"/>
                      </a:cubicBezTo>
                      <a:cubicBezTo>
                        <a:pt x="46047" y="31914"/>
                        <a:pt x="30546" y="26899"/>
                        <a:pt x="17780" y="17324"/>
                      </a:cubicBezTo>
                      <a:lnTo>
                        <a:pt x="17005" y="166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53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1A3365B-7826-399E-37DC-3E535C2E2B05}"/>
                </a:ext>
              </a:extLst>
            </p:cNvPr>
            <p:cNvSpPr/>
            <p:nvPr/>
          </p:nvSpPr>
          <p:spPr>
            <a:xfrm>
              <a:off x="1243962" y="5919842"/>
              <a:ext cx="911815" cy="547089"/>
            </a:xfrm>
            <a:custGeom>
              <a:avLst/>
              <a:gdLst>
                <a:gd name="connsiteX0" fmla="*/ 0 w 911815"/>
                <a:gd name="connsiteY0" fmla="*/ 0 h 547089"/>
                <a:gd name="connsiteX1" fmla="*/ 911816 w 911815"/>
                <a:gd name="connsiteY1" fmla="*/ 0 h 547089"/>
                <a:gd name="connsiteX2" fmla="*/ 911816 w 911815"/>
                <a:gd name="connsiteY2" fmla="*/ 547089 h 547089"/>
                <a:gd name="connsiteX3" fmla="*/ 0 w 911815"/>
                <a:gd name="connsiteY3" fmla="*/ 547089 h 54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1815" h="547089">
                  <a:moveTo>
                    <a:pt x="0" y="0"/>
                  </a:moveTo>
                  <a:lnTo>
                    <a:pt x="911816" y="0"/>
                  </a:lnTo>
                  <a:lnTo>
                    <a:pt x="911816" y="547089"/>
                  </a:lnTo>
                  <a:lnTo>
                    <a:pt x="0" y="547089"/>
                  </a:lnTo>
                  <a:close/>
                </a:path>
              </a:pathLst>
            </a:custGeom>
            <a:solidFill>
              <a:srgbClr val="033529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33744C0-002E-838C-F564-30F6345C14D2}"/>
                </a:ext>
              </a:extLst>
            </p:cNvPr>
            <p:cNvSpPr/>
            <p:nvPr/>
          </p:nvSpPr>
          <p:spPr>
            <a:xfrm>
              <a:off x="1929146" y="6209069"/>
              <a:ext cx="139644" cy="182271"/>
            </a:xfrm>
            <a:custGeom>
              <a:avLst/>
              <a:gdLst>
                <a:gd name="connsiteX0" fmla="*/ 49740 w 139644"/>
                <a:gd name="connsiteY0" fmla="*/ 27400 h 182271"/>
                <a:gd name="connsiteX1" fmla="*/ 32643 w 139644"/>
                <a:gd name="connsiteY1" fmla="*/ 27400 h 182271"/>
                <a:gd name="connsiteX2" fmla="*/ 32643 w 139644"/>
                <a:gd name="connsiteY2" fmla="*/ 83568 h 182271"/>
                <a:gd name="connsiteX3" fmla="*/ 50788 w 139644"/>
                <a:gd name="connsiteY3" fmla="*/ 83568 h 182271"/>
                <a:gd name="connsiteX4" fmla="*/ 72763 w 139644"/>
                <a:gd name="connsiteY4" fmla="*/ 80240 h 182271"/>
                <a:gd name="connsiteX5" fmla="*/ 85027 w 139644"/>
                <a:gd name="connsiteY5" fmla="*/ 70529 h 182271"/>
                <a:gd name="connsiteX6" fmla="*/ 89130 w 139644"/>
                <a:gd name="connsiteY6" fmla="*/ 54709 h 182271"/>
                <a:gd name="connsiteX7" fmla="*/ 84799 w 139644"/>
                <a:gd name="connsiteY7" fmla="*/ 38889 h 182271"/>
                <a:gd name="connsiteX8" fmla="*/ 71760 w 139644"/>
                <a:gd name="connsiteY8" fmla="*/ 30227 h 182271"/>
                <a:gd name="connsiteX9" fmla="*/ 49785 w 139644"/>
                <a:gd name="connsiteY9" fmla="*/ 27400 h 182271"/>
                <a:gd name="connsiteX10" fmla="*/ 51791 w 139644"/>
                <a:gd name="connsiteY10" fmla="*/ 46 h 182271"/>
                <a:gd name="connsiteX11" fmla="*/ 91364 w 139644"/>
                <a:gd name="connsiteY11" fmla="*/ 5927 h 182271"/>
                <a:gd name="connsiteX12" fmla="*/ 114615 w 139644"/>
                <a:gd name="connsiteY12" fmla="*/ 23798 h 182271"/>
                <a:gd name="connsiteX13" fmla="*/ 122274 w 139644"/>
                <a:gd name="connsiteY13" fmla="*/ 53660 h 182271"/>
                <a:gd name="connsiteX14" fmla="*/ 117168 w 139644"/>
                <a:gd name="connsiteY14" fmla="*/ 76365 h 182271"/>
                <a:gd name="connsiteX15" fmla="*/ 104403 w 139644"/>
                <a:gd name="connsiteY15" fmla="*/ 92185 h 182271"/>
                <a:gd name="connsiteX16" fmla="*/ 87306 w 139644"/>
                <a:gd name="connsiteY16" fmla="*/ 102123 h 182271"/>
                <a:gd name="connsiteX17" fmla="*/ 139645 w 139644"/>
                <a:gd name="connsiteY17" fmla="*/ 182272 h 182271"/>
                <a:gd name="connsiteX18" fmla="*/ 102898 w 139644"/>
                <a:gd name="connsiteY18" fmla="*/ 182272 h 182271"/>
                <a:gd name="connsiteX19" fmla="*/ 59222 w 139644"/>
                <a:gd name="connsiteY19" fmla="*/ 110284 h 182271"/>
                <a:gd name="connsiteX20" fmla="*/ 32689 w 139644"/>
                <a:gd name="connsiteY20" fmla="*/ 110284 h 182271"/>
                <a:gd name="connsiteX21" fmla="*/ 32689 w 139644"/>
                <a:gd name="connsiteY21" fmla="*/ 182272 h 182271"/>
                <a:gd name="connsiteX22" fmla="*/ 0 w 139644"/>
                <a:gd name="connsiteY22" fmla="*/ 182272 h 182271"/>
                <a:gd name="connsiteX23" fmla="*/ 0 w 139644"/>
                <a:gd name="connsiteY23" fmla="*/ 0 h 182271"/>
                <a:gd name="connsiteX24" fmla="*/ 51837 w 139644"/>
                <a:gd name="connsiteY24" fmla="*/ 0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9644" h="182271">
                  <a:moveTo>
                    <a:pt x="49740" y="27400"/>
                  </a:moveTo>
                  <a:lnTo>
                    <a:pt x="32643" y="27400"/>
                  </a:lnTo>
                  <a:lnTo>
                    <a:pt x="32643" y="83568"/>
                  </a:lnTo>
                  <a:lnTo>
                    <a:pt x="50788" y="83568"/>
                  </a:lnTo>
                  <a:cubicBezTo>
                    <a:pt x="59815" y="83568"/>
                    <a:pt x="67110" y="82474"/>
                    <a:pt x="72763" y="80240"/>
                  </a:cubicBezTo>
                  <a:cubicBezTo>
                    <a:pt x="78371" y="78051"/>
                    <a:pt x="82474" y="74814"/>
                    <a:pt x="85027" y="70529"/>
                  </a:cubicBezTo>
                  <a:cubicBezTo>
                    <a:pt x="87762" y="66289"/>
                    <a:pt x="89130" y="61000"/>
                    <a:pt x="89130" y="54709"/>
                  </a:cubicBezTo>
                  <a:cubicBezTo>
                    <a:pt x="89130" y="48053"/>
                    <a:pt x="87671" y="42810"/>
                    <a:pt x="84799" y="38889"/>
                  </a:cubicBezTo>
                  <a:cubicBezTo>
                    <a:pt x="81881" y="34786"/>
                    <a:pt x="77550" y="31914"/>
                    <a:pt x="71760" y="30227"/>
                  </a:cubicBezTo>
                  <a:cubicBezTo>
                    <a:pt x="66152" y="28357"/>
                    <a:pt x="58812" y="27400"/>
                    <a:pt x="49785" y="27400"/>
                  </a:cubicBezTo>
                  <a:close/>
                  <a:moveTo>
                    <a:pt x="51791" y="46"/>
                  </a:moveTo>
                  <a:cubicBezTo>
                    <a:pt x="67793" y="46"/>
                    <a:pt x="80969" y="2006"/>
                    <a:pt x="91364" y="5927"/>
                  </a:cubicBezTo>
                  <a:cubicBezTo>
                    <a:pt x="101759" y="9848"/>
                    <a:pt x="109509" y="15774"/>
                    <a:pt x="114615" y="23798"/>
                  </a:cubicBezTo>
                  <a:cubicBezTo>
                    <a:pt x="119721" y="31640"/>
                    <a:pt x="122274" y="41579"/>
                    <a:pt x="122274" y="53660"/>
                  </a:cubicBezTo>
                  <a:cubicBezTo>
                    <a:pt x="122274" y="62505"/>
                    <a:pt x="120588" y="70073"/>
                    <a:pt x="117168" y="76365"/>
                  </a:cubicBezTo>
                  <a:cubicBezTo>
                    <a:pt x="113931" y="82656"/>
                    <a:pt x="109691" y="87945"/>
                    <a:pt x="104403" y="92185"/>
                  </a:cubicBezTo>
                  <a:cubicBezTo>
                    <a:pt x="99114" y="96288"/>
                    <a:pt x="93415" y="99570"/>
                    <a:pt x="87306" y="102123"/>
                  </a:cubicBezTo>
                  <a:lnTo>
                    <a:pt x="139645" y="182272"/>
                  </a:lnTo>
                  <a:lnTo>
                    <a:pt x="102898" y="182272"/>
                  </a:lnTo>
                  <a:lnTo>
                    <a:pt x="59222" y="110284"/>
                  </a:lnTo>
                  <a:lnTo>
                    <a:pt x="32689" y="110284"/>
                  </a:lnTo>
                  <a:lnTo>
                    <a:pt x="32689" y="182272"/>
                  </a:lnTo>
                  <a:lnTo>
                    <a:pt x="0" y="182272"/>
                  </a:lnTo>
                  <a:lnTo>
                    <a:pt x="0" y="0"/>
                  </a:lnTo>
                  <a:lnTo>
                    <a:pt x="51837" y="0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A6CBCDC-E42D-2E6A-907D-912FBA119384}"/>
                </a:ext>
              </a:extLst>
            </p:cNvPr>
            <p:cNvSpPr/>
            <p:nvPr/>
          </p:nvSpPr>
          <p:spPr>
            <a:xfrm>
              <a:off x="1739534" y="6209069"/>
              <a:ext cx="171056" cy="183046"/>
            </a:xfrm>
            <a:custGeom>
              <a:avLst/>
              <a:gdLst>
                <a:gd name="connsiteX0" fmla="*/ 95467 w 171056"/>
                <a:gd name="connsiteY0" fmla="*/ 59724 h 183046"/>
                <a:gd name="connsiteX1" fmla="*/ 92413 w 171056"/>
                <a:gd name="connsiteY1" fmla="*/ 50013 h 183046"/>
                <a:gd name="connsiteX2" fmla="*/ 88309 w 171056"/>
                <a:gd name="connsiteY2" fmla="*/ 37521 h 183046"/>
                <a:gd name="connsiteX3" fmla="*/ 85483 w 171056"/>
                <a:gd name="connsiteY3" fmla="*/ 26534 h 183046"/>
                <a:gd name="connsiteX4" fmla="*/ 82155 w 171056"/>
                <a:gd name="connsiteY4" fmla="*/ 38296 h 183046"/>
                <a:gd name="connsiteX5" fmla="*/ 78599 w 171056"/>
                <a:gd name="connsiteY5" fmla="*/ 50788 h 183046"/>
                <a:gd name="connsiteX6" fmla="*/ 76045 w 171056"/>
                <a:gd name="connsiteY6" fmla="*/ 59724 h 183046"/>
                <a:gd name="connsiteX7" fmla="*/ 59952 w 171056"/>
                <a:gd name="connsiteY7" fmla="*/ 106682 h 183046"/>
                <a:gd name="connsiteX8" fmla="*/ 111287 w 171056"/>
                <a:gd name="connsiteY8" fmla="*/ 106682 h 183046"/>
                <a:gd name="connsiteX9" fmla="*/ 95467 w 171056"/>
                <a:gd name="connsiteY9" fmla="*/ 59724 h 183046"/>
                <a:gd name="connsiteX10" fmla="*/ 136317 w 171056"/>
                <a:gd name="connsiteY10" fmla="*/ 183047 h 183046"/>
                <a:gd name="connsiteX11" fmla="*/ 119721 w 171056"/>
                <a:gd name="connsiteY11" fmla="*/ 134812 h 183046"/>
                <a:gd name="connsiteX12" fmla="*/ 51062 w 171056"/>
                <a:gd name="connsiteY12" fmla="*/ 134812 h 183046"/>
                <a:gd name="connsiteX13" fmla="*/ 34740 w 171056"/>
                <a:gd name="connsiteY13" fmla="*/ 183047 h 183046"/>
                <a:gd name="connsiteX14" fmla="*/ 0 w 171056"/>
                <a:gd name="connsiteY14" fmla="*/ 183047 h 183046"/>
                <a:gd name="connsiteX15" fmla="*/ 66882 w 171056"/>
                <a:gd name="connsiteY15" fmla="*/ 0 h 183046"/>
                <a:gd name="connsiteX16" fmla="*/ 104175 w 171056"/>
                <a:gd name="connsiteY16" fmla="*/ 0 h 183046"/>
                <a:gd name="connsiteX17" fmla="*/ 171057 w 171056"/>
                <a:gd name="connsiteY17" fmla="*/ 183047 h 183046"/>
                <a:gd name="connsiteX18" fmla="*/ 136317 w 171056"/>
                <a:gd name="connsiteY18" fmla="*/ 183047 h 18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1056" h="183046">
                  <a:moveTo>
                    <a:pt x="95467" y="59724"/>
                  </a:moveTo>
                  <a:cubicBezTo>
                    <a:pt x="94783" y="57353"/>
                    <a:pt x="93780" y="54116"/>
                    <a:pt x="92413" y="50013"/>
                  </a:cubicBezTo>
                  <a:cubicBezTo>
                    <a:pt x="91045" y="45910"/>
                    <a:pt x="89677" y="41761"/>
                    <a:pt x="88309" y="37521"/>
                  </a:cubicBezTo>
                  <a:cubicBezTo>
                    <a:pt x="87124" y="33099"/>
                    <a:pt x="86167" y="29452"/>
                    <a:pt x="85483" y="26534"/>
                  </a:cubicBezTo>
                  <a:cubicBezTo>
                    <a:pt x="84617" y="29953"/>
                    <a:pt x="83522" y="33828"/>
                    <a:pt x="82155" y="38296"/>
                  </a:cubicBezTo>
                  <a:cubicBezTo>
                    <a:pt x="80969" y="42719"/>
                    <a:pt x="79784" y="46867"/>
                    <a:pt x="78599" y="50788"/>
                  </a:cubicBezTo>
                  <a:cubicBezTo>
                    <a:pt x="77596" y="54709"/>
                    <a:pt x="76729" y="57672"/>
                    <a:pt x="76045" y="59724"/>
                  </a:cubicBezTo>
                  <a:lnTo>
                    <a:pt x="59952" y="106682"/>
                  </a:lnTo>
                  <a:lnTo>
                    <a:pt x="111287" y="106682"/>
                  </a:lnTo>
                  <a:lnTo>
                    <a:pt x="95467" y="59724"/>
                  </a:lnTo>
                  <a:close/>
                  <a:moveTo>
                    <a:pt x="136317" y="183047"/>
                  </a:moveTo>
                  <a:lnTo>
                    <a:pt x="119721" y="134812"/>
                  </a:lnTo>
                  <a:lnTo>
                    <a:pt x="51062" y="134812"/>
                  </a:lnTo>
                  <a:lnTo>
                    <a:pt x="34740" y="183047"/>
                  </a:lnTo>
                  <a:lnTo>
                    <a:pt x="0" y="183047"/>
                  </a:lnTo>
                  <a:lnTo>
                    <a:pt x="66882" y="0"/>
                  </a:lnTo>
                  <a:lnTo>
                    <a:pt x="104175" y="0"/>
                  </a:lnTo>
                  <a:lnTo>
                    <a:pt x="171057" y="183047"/>
                  </a:lnTo>
                  <a:lnTo>
                    <a:pt x="136317" y="183047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A523D1B-F1F4-FFBC-FFB4-A0F630006225}"/>
                </a:ext>
              </a:extLst>
            </p:cNvPr>
            <p:cNvSpPr/>
            <p:nvPr/>
          </p:nvSpPr>
          <p:spPr>
            <a:xfrm>
              <a:off x="1643747" y="6209069"/>
              <a:ext cx="76592" cy="182271"/>
            </a:xfrm>
            <a:custGeom>
              <a:avLst/>
              <a:gdLst>
                <a:gd name="connsiteX0" fmla="*/ 76593 w 76592"/>
                <a:gd name="connsiteY0" fmla="*/ 182272 h 182271"/>
                <a:gd name="connsiteX1" fmla="*/ 0 w 76592"/>
                <a:gd name="connsiteY1" fmla="*/ 182272 h 182271"/>
                <a:gd name="connsiteX2" fmla="*/ 0 w 76592"/>
                <a:gd name="connsiteY2" fmla="*/ 163671 h 182271"/>
                <a:gd name="connsiteX3" fmla="*/ 21975 w 76592"/>
                <a:gd name="connsiteY3" fmla="*/ 155465 h 182271"/>
                <a:gd name="connsiteX4" fmla="*/ 21975 w 76592"/>
                <a:gd name="connsiteY4" fmla="*/ 27081 h 182271"/>
                <a:gd name="connsiteX5" fmla="*/ 0 w 76592"/>
                <a:gd name="connsiteY5" fmla="*/ 18647 h 182271"/>
                <a:gd name="connsiteX6" fmla="*/ 0 w 76592"/>
                <a:gd name="connsiteY6" fmla="*/ 0 h 182271"/>
                <a:gd name="connsiteX7" fmla="*/ 76593 w 76592"/>
                <a:gd name="connsiteY7" fmla="*/ 0 h 182271"/>
                <a:gd name="connsiteX8" fmla="*/ 76593 w 76592"/>
                <a:gd name="connsiteY8" fmla="*/ 18647 h 182271"/>
                <a:gd name="connsiteX9" fmla="*/ 54663 w 76592"/>
                <a:gd name="connsiteY9" fmla="*/ 27081 h 182271"/>
                <a:gd name="connsiteX10" fmla="*/ 54663 w 76592"/>
                <a:gd name="connsiteY10" fmla="*/ 155465 h 182271"/>
                <a:gd name="connsiteX11" fmla="*/ 76593 w 76592"/>
                <a:gd name="connsiteY11" fmla="*/ 163671 h 182271"/>
                <a:gd name="connsiteX12" fmla="*/ 76593 w 76592"/>
                <a:gd name="connsiteY12" fmla="*/ 182272 h 18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592" h="182271">
                  <a:moveTo>
                    <a:pt x="76593" y="182272"/>
                  </a:moveTo>
                  <a:lnTo>
                    <a:pt x="0" y="182272"/>
                  </a:lnTo>
                  <a:lnTo>
                    <a:pt x="0" y="163671"/>
                  </a:lnTo>
                  <a:lnTo>
                    <a:pt x="21975" y="155465"/>
                  </a:lnTo>
                  <a:lnTo>
                    <a:pt x="21975" y="27081"/>
                  </a:lnTo>
                  <a:lnTo>
                    <a:pt x="0" y="18647"/>
                  </a:lnTo>
                  <a:lnTo>
                    <a:pt x="0" y="0"/>
                  </a:lnTo>
                  <a:lnTo>
                    <a:pt x="76593" y="0"/>
                  </a:lnTo>
                  <a:lnTo>
                    <a:pt x="76593" y="18647"/>
                  </a:lnTo>
                  <a:lnTo>
                    <a:pt x="54663" y="27081"/>
                  </a:lnTo>
                  <a:lnTo>
                    <a:pt x="54663" y="155465"/>
                  </a:lnTo>
                  <a:lnTo>
                    <a:pt x="76593" y="163671"/>
                  </a:lnTo>
                  <a:lnTo>
                    <a:pt x="76593" y="182272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F50DCBC-AF17-2C26-0DBC-03F346CD40FD}"/>
                </a:ext>
              </a:extLst>
            </p:cNvPr>
            <p:cNvSpPr/>
            <p:nvPr/>
          </p:nvSpPr>
          <p:spPr>
            <a:xfrm>
              <a:off x="1471916" y="6206608"/>
              <a:ext cx="150358" cy="187378"/>
            </a:xfrm>
            <a:custGeom>
              <a:avLst/>
              <a:gdLst>
                <a:gd name="connsiteX0" fmla="*/ 81425 w 150358"/>
                <a:gd name="connsiteY0" fmla="*/ 84753 h 187378"/>
                <a:gd name="connsiteX1" fmla="*/ 150358 w 150358"/>
                <a:gd name="connsiteY1" fmla="*/ 84753 h 187378"/>
                <a:gd name="connsiteX2" fmla="*/ 150358 w 150358"/>
                <a:gd name="connsiteY2" fmla="*/ 177439 h 187378"/>
                <a:gd name="connsiteX3" fmla="*/ 120496 w 150358"/>
                <a:gd name="connsiteY3" fmla="*/ 184825 h 187378"/>
                <a:gd name="connsiteX4" fmla="*/ 85756 w 150358"/>
                <a:gd name="connsiteY4" fmla="*/ 187378 h 187378"/>
                <a:gd name="connsiteX5" fmla="*/ 39026 w 150358"/>
                <a:gd name="connsiteY5" fmla="*/ 176391 h 187378"/>
                <a:gd name="connsiteX6" fmla="*/ 9939 w 150358"/>
                <a:gd name="connsiteY6" fmla="*/ 144477 h 187378"/>
                <a:gd name="connsiteX7" fmla="*/ 0 w 150358"/>
                <a:gd name="connsiteY7" fmla="*/ 93416 h 187378"/>
                <a:gd name="connsiteX8" fmla="*/ 11215 w 150358"/>
                <a:gd name="connsiteY8" fmla="*/ 43904 h 187378"/>
                <a:gd name="connsiteX9" fmla="*/ 43402 w 150358"/>
                <a:gd name="connsiteY9" fmla="*/ 11489 h 187378"/>
                <a:gd name="connsiteX10" fmla="*/ 94966 w 150358"/>
                <a:gd name="connsiteY10" fmla="*/ 0 h 187378"/>
                <a:gd name="connsiteX11" fmla="*/ 123551 w 150358"/>
                <a:gd name="connsiteY11" fmla="*/ 3055 h 187378"/>
                <a:gd name="connsiteX12" fmla="*/ 149082 w 150358"/>
                <a:gd name="connsiteY12" fmla="*/ 10987 h 187378"/>
                <a:gd name="connsiteX13" fmla="*/ 137867 w 150358"/>
                <a:gd name="connsiteY13" fmla="*/ 37795 h 187378"/>
                <a:gd name="connsiteX14" fmla="*/ 117715 w 150358"/>
                <a:gd name="connsiteY14" fmla="*/ 30637 h 187378"/>
                <a:gd name="connsiteX15" fmla="*/ 94236 w 150358"/>
                <a:gd name="connsiteY15" fmla="*/ 27582 h 187378"/>
                <a:gd name="connsiteX16" fmla="*/ 62049 w 150358"/>
                <a:gd name="connsiteY16" fmla="*/ 35743 h 187378"/>
                <a:gd name="connsiteX17" fmla="*/ 41123 w 150358"/>
                <a:gd name="connsiteY17" fmla="*/ 58994 h 187378"/>
                <a:gd name="connsiteX18" fmla="*/ 33965 w 150358"/>
                <a:gd name="connsiteY18" fmla="*/ 93963 h 187378"/>
                <a:gd name="connsiteX19" fmla="*/ 39573 w 150358"/>
                <a:gd name="connsiteY19" fmla="*/ 128429 h 187378"/>
                <a:gd name="connsiteX20" fmla="*/ 57444 w 150358"/>
                <a:gd name="connsiteY20" fmla="*/ 151681 h 187378"/>
                <a:gd name="connsiteX21" fmla="*/ 89358 w 150358"/>
                <a:gd name="connsiteY21" fmla="*/ 159841 h 187378"/>
                <a:gd name="connsiteX22" fmla="*/ 100847 w 150358"/>
                <a:gd name="connsiteY22" fmla="*/ 159340 h 187378"/>
                <a:gd name="connsiteX23" fmla="*/ 110056 w 150358"/>
                <a:gd name="connsiteY23" fmla="*/ 158063 h 187378"/>
                <a:gd name="connsiteX24" fmla="*/ 118217 w 150358"/>
                <a:gd name="connsiteY24" fmla="*/ 156513 h 187378"/>
                <a:gd name="connsiteX25" fmla="*/ 118217 w 150358"/>
                <a:gd name="connsiteY25" fmla="*/ 112609 h 187378"/>
                <a:gd name="connsiteX26" fmla="*/ 81471 w 150358"/>
                <a:gd name="connsiteY26" fmla="*/ 112609 h 187378"/>
                <a:gd name="connsiteX27" fmla="*/ 81471 w 150358"/>
                <a:gd name="connsiteY27" fmla="*/ 84799 h 1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0358" h="187378">
                  <a:moveTo>
                    <a:pt x="81425" y="84753"/>
                  </a:moveTo>
                  <a:lnTo>
                    <a:pt x="150358" y="84753"/>
                  </a:lnTo>
                  <a:lnTo>
                    <a:pt x="150358" y="177439"/>
                  </a:lnTo>
                  <a:cubicBezTo>
                    <a:pt x="140648" y="180676"/>
                    <a:pt x="130709" y="183138"/>
                    <a:pt x="120496" y="184825"/>
                  </a:cubicBezTo>
                  <a:cubicBezTo>
                    <a:pt x="110284" y="186512"/>
                    <a:pt x="98704" y="187378"/>
                    <a:pt x="85756" y="187378"/>
                  </a:cubicBezTo>
                  <a:cubicBezTo>
                    <a:pt x="67383" y="187378"/>
                    <a:pt x="51791" y="183731"/>
                    <a:pt x="39026" y="176391"/>
                  </a:cubicBezTo>
                  <a:cubicBezTo>
                    <a:pt x="26260" y="169051"/>
                    <a:pt x="16549" y="158428"/>
                    <a:pt x="9939" y="144477"/>
                  </a:cubicBezTo>
                  <a:cubicBezTo>
                    <a:pt x="3283" y="130526"/>
                    <a:pt x="0" y="113521"/>
                    <a:pt x="0" y="93416"/>
                  </a:cubicBezTo>
                  <a:cubicBezTo>
                    <a:pt x="0" y="73310"/>
                    <a:pt x="3738" y="57855"/>
                    <a:pt x="11215" y="43904"/>
                  </a:cubicBezTo>
                  <a:cubicBezTo>
                    <a:pt x="18692" y="29953"/>
                    <a:pt x="29406" y="19148"/>
                    <a:pt x="43402" y="11489"/>
                  </a:cubicBezTo>
                  <a:cubicBezTo>
                    <a:pt x="57536" y="3830"/>
                    <a:pt x="74723" y="0"/>
                    <a:pt x="94966" y="0"/>
                  </a:cubicBezTo>
                  <a:cubicBezTo>
                    <a:pt x="104859" y="0"/>
                    <a:pt x="114387" y="1003"/>
                    <a:pt x="123551" y="3055"/>
                  </a:cubicBezTo>
                  <a:cubicBezTo>
                    <a:pt x="132897" y="4924"/>
                    <a:pt x="141423" y="7568"/>
                    <a:pt x="149082" y="10987"/>
                  </a:cubicBezTo>
                  <a:lnTo>
                    <a:pt x="137867" y="37795"/>
                  </a:lnTo>
                  <a:cubicBezTo>
                    <a:pt x="132077" y="34877"/>
                    <a:pt x="125375" y="32506"/>
                    <a:pt x="117715" y="30637"/>
                  </a:cubicBezTo>
                  <a:cubicBezTo>
                    <a:pt x="110239" y="28585"/>
                    <a:pt x="102397" y="27582"/>
                    <a:pt x="94236" y="27582"/>
                  </a:cubicBezTo>
                  <a:cubicBezTo>
                    <a:pt x="81790" y="27582"/>
                    <a:pt x="71076" y="30318"/>
                    <a:pt x="62049" y="35743"/>
                  </a:cubicBezTo>
                  <a:cubicBezTo>
                    <a:pt x="53022" y="41168"/>
                    <a:pt x="46047" y="48919"/>
                    <a:pt x="41123" y="58994"/>
                  </a:cubicBezTo>
                  <a:cubicBezTo>
                    <a:pt x="36381" y="68842"/>
                    <a:pt x="33965" y="80513"/>
                    <a:pt x="33965" y="93963"/>
                  </a:cubicBezTo>
                  <a:cubicBezTo>
                    <a:pt x="33965" y="107412"/>
                    <a:pt x="35834" y="118399"/>
                    <a:pt x="39573" y="128429"/>
                  </a:cubicBezTo>
                  <a:cubicBezTo>
                    <a:pt x="43311" y="138277"/>
                    <a:pt x="49284" y="146027"/>
                    <a:pt x="57444" y="151681"/>
                  </a:cubicBezTo>
                  <a:cubicBezTo>
                    <a:pt x="65605" y="157106"/>
                    <a:pt x="76228" y="159841"/>
                    <a:pt x="89358" y="159841"/>
                  </a:cubicBezTo>
                  <a:cubicBezTo>
                    <a:pt x="93780" y="159841"/>
                    <a:pt x="97610" y="159659"/>
                    <a:pt x="100847" y="159340"/>
                  </a:cubicBezTo>
                  <a:cubicBezTo>
                    <a:pt x="104266" y="159021"/>
                    <a:pt x="107321" y="158565"/>
                    <a:pt x="110056" y="158063"/>
                  </a:cubicBezTo>
                  <a:cubicBezTo>
                    <a:pt x="112974" y="157562"/>
                    <a:pt x="115664" y="157060"/>
                    <a:pt x="118217" y="156513"/>
                  </a:cubicBezTo>
                  <a:lnTo>
                    <a:pt x="118217" y="112609"/>
                  </a:lnTo>
                  <a:lnTo>
                    <a:pt x="81471" y="112609"/>
                  </a:lnTo>
                  <a:lnTo>
                    <a:pt x="81471" y="84799"/>
                  </a:ln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BB7B59D-6534-63BA-73FB-445526C23E85}"/>
                </a:ext>
              </a:extLst>
            </p:cNvPr>
            <p:cNvSpPr/>
            <p:nvPr/>
          </p:nvSpPr>
          <p:spPr>
            <a:xfrm>
              <a:off x="1316952" y="6206562"/>
              <a:ext cx="138641" cy="187423"/>
            </a:xfrm>
            <a:custGeom>
              <a:avLst/>
              <a:gdLst>
                <a:gd name="connsiteX0" fmla="*/ 86258 w 138641"/>
                <a:gd name="connsiteY0" fmla="*/ 27582 h 187423"/>
                <a:gd name="connsiteX1" fmla="*/ 64055 w 138641"/>
                <a:gd name="connsiteY1" fmla="*/ 32187 h 187423"/>
                <a:gd name="connsiteX2" fmla="*/ 47460 w 138641"/>
                <a:gd name="connsiteY2" fmla="*/ 45454 h 187423"/>
                <a:gd name="connsiteX3" fmla="*/ 37248 w 138641"/>
                <a:gd name="connsiteY3" fmla="*/ 66380 h 187423"/>
                <a:gd name="connsiteX4" fmla="*/ 33920 w 138641"/>
                <a:gd name="connsiteY4" fmla="*/ 93963 h 187423"/>
                <a:gd name="connsiteX5" fmla="*/ 39527 w 138641"/>
                <a:gd name="connsiteY5" fmla="*/ 129432 h 187423"/>
                <a:gd name="connsiteX6" fmla="*/ 56624 w 138641"/>
                <a:gd name="connsiteY6" fmla="*/ 151908 h 187423"/>
                <a:gd name="connsiteX7" fmla="*/ 85984 w 138641"/>
                <a:gd name="connsiteY7" fmla="*/ 159841 h 187423"/>
                <a:gd name="connsiteX8" fmla="*/ 108461 w 138641"/>
                <a:gd name="connsiteY8" fmla="*/ 157562 h 187423"/>
                <a:gd name="connsiteX9" fmla="*/ 131438 w 138641"/>
                <a:gd name="connsiteY9" fmla="*/ 150905 h 187423"/>
                <a:gd name="connsiteX10" fmla="*/ 131438 w 138641"/>
                <a:gd name="connsiteY10" fmla="*/ 178716 h 187423"/>
                <a:gd name="connsiteX11" fmla="*/ 108734 w 138641"/>
                <a:gd name="connsiteY11" fmla="*/ 185372 h 187423"/>
                <a:gd name="connsiteX12" fmla="*/ 82702 w 138641"/>
                <a:gd name="connsiteY12" fmla="*/ 187424 h 187423"/>
                <a:gd name="connsiteX13" fmla="*/ 36245 w 138641"/>
                <a:gd name="connsiteY13" fmla="*/ 175935 h 187423"/>
                <a:gd name="connsiteX14" fmla="*/ 8936 w 138641"/>
                <a:gd name="connsiteY14" fmla="*/ 143246 h 187423"/>
                <a:gd name="connsiteX15" fmla="*/ 0 w 138641"/>
                <a:gd name="connsiteY15" fmla="*/ 93735 h 187423"/>
                <a:gd name="connsiteX16" fmla="*/ 5608 w 138641"/>
                <a:gd name="connsiteY16" fmla="*/ 55940 h 187423"/>
                <a:gd name="connsiteX17" fmla="*/ 22203 w 138641"/>
                <a:gd name="connsiteY17" fmla="*/ 26306 h 187423"/>
                <a:gd name="connsiteX18" fmla="*/ 49284 w 138641"/>
                <a:gd name="connsiteY18" fmla="*/ 6884 h 187423"/>
                <a:gd name="connsiteX19" fmla="*/ 86303 w 138641"/>
                <a:gd name="connsiteY19" fmla="*/ 0 h 187423"/>
                <a:gd name="connsiteX20" fmla="*/ 113384 w 138641"/>
                <a:gd name="connsiteY20" fmla="*/ 3328 h 187423"/>
                <a:gd name="connsiteX21" fmla="*/ 138642 w 138641"/>
                <a:gd name="connsiteY21" fmla="*/ 11990 h 187423"/>
                <a:gd name="connsiteX22" fmla="*/ 127426 w 138641"/>
                <a:gd name="connsiteY22" fmla="*/ 38798 h 187423"/>
                <a:gd name="connsiteX23" fmla="*/ 107275 w 138641"/>
                <a:gd name="connsiteY23" fmla="*/ 31139 h 187423"/>
                <a:gd name="connsiteX24" fmla="*/ 86349 w 138641"/>
                <a:gd name="connsiteY24" fmla="*/ 27582 h 18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41" h="187423">
                  <a:moveTo>
                    <a:pt x="86258" y="27582"/>
                  </a:moveTo>
                  <a:cubicBezTo>
                    <a:pt x="77915" y="27582"/>
                    <a:pt x="70529" y="29133"/>
                    <a:pt x="64055" y="32187"/>
                  </a:cubicBezTo>
                  <a:cubicBezTo>
                    <a:pt x="57581" y="35242"/>
                    <a:pt x="52065" y="39664"/>
                    <a:pt x="47460" y="45454"/>
                  </a:cubicBezTo>
                  <a:cubicBezTo>
                    <a:pt x="43038" y="51244"/>
                    <a:pt x="39618" y="58219"/>
                    <a:pt x="37248" y="66380"/>
                  </a:cubicBezTo>
                  <a:cubicBezTo>
                    <a:pt x="35014" y="74541"/>
                    <a:pt x="33920" y="83750"/>
                    <a:pt x="33920" y="93963"/>
                  </a:cubicBezTo>
                  <a:cubicBezTo>
                    <a:pt x="33920" y="107731"/>
                    <a:pt x="35789" y="119585"/>
                    <a:pt x="39527" y="129432"/>
                  </a:cubicBezTo>
                  <a:cubicBezTo>
                    <a:pt x="43266" y="139143"/>
                    <a:pt x="48965" y="146620"/>
                    <a:pt x="56624" y="151908"/>
                  </a:cubicBezTo>
                  <a:cubicBezTo>
                    <a:pt x="64465" y="157197"/>
                    <a:pt x="74222" y="159841"/>
                    <a:pt x="85984" y="159841"/>
                  </a:cubicBezTo>
                  <a:cubicBezTo>
                    <a:pt x="93826" y="159841"/>
                    <a:pt x="101303" y="159066"/>
                    <a:pt x="108461" y="157562"/>
                  </a:cubicBezTo>
                  <a:cubicBezTo>
                    <a:pt x="115801" y="155875"/>
                    <a:pt x="123460" y="153641"/>
                    <a:pt x="131438" y="150905"/>
                  </a:cubicBezTo>
                  <a:lnTo>
                    <a:pt x="131438" y="178716"/>
                  </a:lnTo>
                  <a:cubicBezTo>
                    <a:pt x="123961" y="181770"/>
                    <a:pt x="116393" y="184004"/>
                    <a:pt x="108734" y="185372"/>
                  </a:cubicBezTo>
                  <a:cubicBezTo>
                    <a:pt x="101257" y="186740"/>
                    <a:pt x="92549" y="187424"/>
                    <a:pt x="82702" y="187424"/>
                  </a:cubicBezTo>
                  <a:cubicBezTo>
                    <a:pt x="63964" y="187424"/>
                    <a:pt x="48509" y="183594"/>
                    <a:pt x="36245" y="175935"/>
                  </a:cubicBezTo>
                  <a:cubicBezTo>
                    <a:pt x="23981" y="168093"/>
                    <a:pt x="14908" y="157197"/>
                    <a:pt x="8936" y="143246"/>
                  </a:cubicBezTo>
                  <a:cubicBezTo>
                    <a:pt x="2963" y="129113"/>
                    <a:pt x="0" y="112609"/>
                    <a:pt x="0" y="93735"/>
                  </a:cubicBezTo>
                  <a:cubicBezTo>
                    <a:pt x="0" y="79966"/>
                    <a:pt x="1869" y="67338"/>
                    <a:pt x="5608" y="55940"/>
                  </a:cubicBezTo>
                  <a:cubicBezTo>
                    <a:pt x="9529" y="44542"/>
                    <a:pt x="15045" y="34649"/>
                    <a:pt x="22203" y="26306"/>
                  </a:cubicBezTo>
                  <a:cubicBezTo>
                    <a:pt x="29497" y="17963"/>
                    <a:pt x="38524" y="11489"/>
                    <a:pt x="49284" y="6884"/>
                  </a:cubicBezTo>
                  <a:cubicBezTo>
                    <a:pt x="59998" y="2280"/>
                    <a:pt x="72353" y="0"/>
                    <a:pt x="86303" y="0"/>
                  </a:cubicBezTo>
                  <a:cubicBezTo>
                    <a:pt x="95513" y="0"/>
                    <a:pt x="104494" y="1094"/>
                    <a:pt x="113384" y="3328"/>
                  </a:cubicBezTo>
                  <a:cubicBezTo>
                    <a:pt x="122411" y="5380"/>
                    <a:pt x="130846" y="8252"/>
                    <a:pt x="138642" y="11990"/>
                  </a:cubicBezTo>
                  <a:lnTo>
                    <a:pt x="127426" y="38798"/>
                  </a:lnTo>
                  <a:cubicBezTo>
                    <a:pt x="120952" y="35926"/>
                    <a:pt x="114251" y="33372"/>
                    <a:pt x="107275" y="31139"/>
                  </a:cubicBezTo>
                  <a:cubicBezTo>
                    <a:pt x="100482" y="28768"/>
                    <a:pt x="93507" y="27582"/>
                    <a:pt x="86349" y="27582"/>
                  </a:cubicBezTo>
                  <a:close/>
                </a:path>
              </a:pathLst>
            </a:custGeom>
            <a:solidFill>
              <a:srgbClr val="FFFFFF"/>
            </a:solidFill>
            <a:ln w="45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32118A-E479-14A0-BAC7-329ED265D42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05169" y="4904510"/>
            <a:ext cx="1341618" cy="750451"/>
            <a:chOff x="6902850" y="-1611133"/>
            <a:chExt cx="2043398" cy="11430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85EE8AD-4A85-7CC6-ACD2-24407C123689}"/>
                </a:ext>
              </a:extLst>
            </p:cNvPr>
            <p:cNvSpPr/>
            <p:nvPr/>
          </p:nvSpPr>
          <p:spPr>
            <a:xfrm>
              <a:off x="6902850" y="-1611133"/>
              <a:ext cx="2043398" cy="1143000"/>
            </a:xfrm>
            <a:custGeom>
              <a:avLst/>
              <a:gdLst>
                <a:gd name="connsiteX0" fmla="*/ 0 w 2043398"/>
                <a:gd name="connsiteY0" fmla="*/ 0 h 1143000"/>
                <a:gd name="connsiteX1" fmla="*/ 2043399 w 2043398"/>
                <a:gd name="connsiteY1" fmla="*/ 0 h 1143000"/>
                <a:gd name="connsiteX2" fmla="*/ 2043399 w 2043398"/>
                <a:gd name="connsiteY2" fmla="*/ 1143000 h 1143000"/>
                <a:gd name="connsiteX3" fmla="*/ 0 w 2043398"/>
                <a:gd name="connsiteY3" fmla="*/ 11430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3398" h="1143000">
                  <a:moveTo>
                    <a:pt x="0" y="0"/>
                  </a:moveTo>
                  <a:lnTo>
                    <a:pt x="2043399" y="0"/>
                  </a:lnTo>
                  <a:lnTo>
                    <a:pt x="2043399" y="114300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FF9A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825D75-9915-EA29-0CC3-53580F1BA3A8}"/>
                </a:ext>
              </a:extLst>
            </p:cNvPr>
            <p:cNvSpPr/>
            <p:nvPr/>
          </p:nvSpPr>
          <p:spPr>
            <a:xfrm>
              <a:off x="7055250" y="-989912"/>
              <a:ext cx="1738121" cy="368236"/>
            </a:xfrm>
            <a:custGeom>
              <a:avLst/>
              <a:gdLst>
                <a:gd name="connsiteX0" fmla="*/ 72009 w 1738121"/>
                <a:gd name="connsiteY0" fmla="*/ 63436 h 368236"/>
                <a:gd name="connsiteX1" fmla="*/ 123444 w 1738121"/>
                <a:gd name="connsiteY1" fmla="*/ 63436 h 368236"/>
                <a:gd name="connsiteX2" fmla="*/ 123444 w 1738121"/>
                <a:gd name="connsiteY2" fmla="*/ 132588 h 368236"/>
                <a:gd name="connsiteX3" fmla="*/ 101155 w 1738121"/>
                <a:gd name="connsiteY3" fmla="*/ 138113 h 368236"/>
                <a:gd name="connsiteX4" fmla="*/ 75247 w 1738121"/>
                <a:gd name="connsiteY4" fmla="*/ 140017 h 368236"/>
                <a:gd name="connsiteX5" fmla="*/ 40386 w 1738121"/>
                <a:gd name="connsiteY5" fmla="*/ 131826 h 368236"/>
                <a:gd name="connsiteX6" fmla="*/ 18669 w 1738121"/>
                <a:gd name="connsiteY6" fmla="*/ 108013 h 368236"/>
                <a:gd name="connsiteX7" fmla="*/ 11239 w 1738121"/>
                <a:gd name="connsiteY7" fmla="*/ 69913 h 368236"/>
                <a:gd name="connsiteX8" fmla="*/ 19621 w 1738121"/>
                <a:gd name="connsiteY8" fmla="*/ 32956 h 368236"/>
                <a:gd name="connsiteX9" fmla="*/ 43624 w 1738121"/>
                <a:gd name="connsiteY9" fmla="*/ 8763 h 368236"/>
                <a:gd name="connsiteX10" fmla="*/ 82105 w 1738121"/>
                <a:gd name="connsiteY10" fmla="*/ 190 h 368236"/>
                <a:gd name="connsiteX11" fmla="*/ 103441 w 1738121"/>
                <a:gd name="connsiteY11" fmla="*/ 2477 h 368236"/>
                <a:gd name="connsiteX12" fmla="*/ 122491 w 1738121"/>
                <a:gd name="connsiteY12" fmla="*/ 8382 h 368236"/>
                <a:gd name="connsiteX13" fmla="*/ 114110 w 1738121"/>
                <a:gd name="connsiteY13" fmla="*/ 28384 h 368236"/>
                <a:gd name="connsiteX14" fmla="*/ 99060 w 1738121"/>
                <a:gd name="connsiteY14" fmla="*/ 23050 h 368236"/>
                <a:gd name="connsiteX15" fmla="*/ 81534 w 1738121"/>
                <a:gd name="connsiteY15" fmla="*/ 20765 h 368236"/>
                <a:gd name="connsiteX16" fmla="*/ 57531 w 1738121"/>
                <a:gd name="connsiteY16" fmla="*/ 26860 h 368236"/>
                <a:gd name="connsiteX17" fmla="*/ 41910 w 1738121"/>
                <a:gd name="connsiteY17" fmla="*/ 44196 h 368236"/>
                <a:gd name="connsiteX18" fmla="*/ 36576 w 1738121"/>
                <a:gd name="connsiteY18" fmla="*/ 70294 h 368236"/>
                <a:gd name="connsiteX19" fmla="*/ 40767 w 1738121"/>
                <a:gd name="connsiteY19" fmla="*/ 96012 h 368236"/>
                <a:gd name="connsiteX20" fmla="*/ 54102 w 1738121"/>
                <a:gd name="connsiteY20" fmla="*/ 113348 h 368236"/>
                <a:gd name="connsiteX21" fmla="*/ 77914 w 1738121"/>
                <a:gd name="connsiteY21" fmla="*/ 119444 h 368236"/>
                <a:gd name="connsiteX22" fmla="*/ 86487 w 1738121"/>
                <a:gd name="connsiteY22" fmla="*/ 119063 h 368236"/>
                <a:gd name="connsiteX23" fmla="*/ 93345 w 1738121"/>
                <a:gd name="connsiteY23" fmla="*/ 118110 h 368236"/>
                <a:gd name="connsiteX24" fmla="*/ 99441 w 1738121"/>
                <a:gd name="connsiteY24" fmla="*/ 116967 h 368236"/>
                <a:gd name="connsiteX25" fmla="*/ 99441 w 1738121"/>
                <a:gd name="connsiteY25" fmla="*/ 84201 h 368236"/>
                <a:gd name="connsiteX26" fmla="*/ 72009 w 1738121"/>
                <a:gd name="connsiteY26" fmla="*/ 84201 h 368236"/>
                <a:gd name="connsiteX27" fmla="*/ 72009 w 1738121"/>
                <a:gd name="connsiteY27" fmla="*/ 63436 h 368236"/>
                <a:gd name="connsiteX28" fmla="*/ 233267 w 1738121"/>
                <a:gd name="connsiteY28" fmla="*/ 138113 h 368236"/>
                <a:gd name="connsiteX29" fmla="*/ 155924 w 1738121"/>
                <a:gd name="connsiteY29" fmla="*/ 138113 h 368236"/>
                <a:gd name="connsiteX30" fmla="*/ 155924 w 1738121"/>
                <a:gd name="connsiteY30" fmla="*/ 2096 h 368236"/>
                <a:gd name="connsiteX31" fmla="*/ 233267 w 1738121"/>
                <a:gd name="connsiteY31" fmla="*/ 2096 h 368236"/>
                <a:gd name="connsiteX32" fmla="*/ 233267 w 1738121"/>
                <a:gd name="connsiteY32" fmla="*/ 22479 h 368236"/>
                <a:gd name="connsiteX33" fmla="*/ 180308 w 1738121"/>
                <a:gd name="connsiteY33" fmla="*/ 22479 h 368236"/>
                <a:gd name="connsiteX34" fmla="*/ 180308 w 1738121"/>
                <a:gd name="connsiteY34" fmla="*/ 57150 h 368236"/>
                <a:gd name="connsiteX35" fmla="*/ 229838 w 1738121"/>
                <a:gd name="connsiteY35" fmla="*/ 57150 h 368236"/>
                <a:gd name="connsiteX36" fmla="*/ 229838 w 1738121"/>
                <a:gd name="connsiteY36" fmla="*/ 77533 h 368236"/>
                <a:gd name="connsiteX37" fmla="*/ 180308 w 1738121"/>
                <a:gd name="connsiteY37" fmla="*/ 77533 h 368236"/>
                <a:gd name="connsiteX38" fmla="*/ 180308 w 1738121"/>
                <a:gd name="connsiteY38" fmla="*/ 117538 h 368236"/>
                <a:gd name="connsiteX39" fmla="*/ 233267 w 1738121"/>
                <a:gd name="connsiteY39" fmla="*/ 117538 h 368236"/>
                <a:gd name="connsiteX40" fmla="*/ 233267 w 1738121"/>
                <a:gd name="connsiteY40" fmla="*/ 138113 h 368236"/>
                <a:gd name="connsiteX41" fmla="*/ 377762 w 1738121"/>
                <a:gd name="connsiteY41" fmla="*/ 138113 h 368236"/>
                <a:gd name="connsiteX42" fmla="*/ 347472 w 1738121"/>
                <a:gd name="connsiteY42" fmla="*/ 138113 h 368236"/>
                <a:gd name="connsiteX43" fmla="*/ 283083 w 1738121"/>
                <a:gd name="connsiteY43" fmla="*/ 31432 h 368236"/>
                <a:gd name="connsiteX44" fmla="*/ 282321 w 1738121"/>
                <a:gd name="connsiteY44" fmla="*/ 31432 h 368236"/>
                <a:gd name="connsiteX45" fmla="*/ 282702 w 1738121"/>
                <a:gd name="connsiteY45" fmla="*/ 40386 h 368236"/>
                <a:gd name="connsiteX46" fmla="*/ 283273 w 1738121"/>
                <a:gd name="connsiteY46" fmla="*/ 49911 h 368236"/>
                <a:gd name="connsiteX47" fmla="*/ 283655 w 1738121"/>
                <a:gd name="connsiteY47" fmla="*/ 59627 h 368236"/>
                <a:gd name="connsiteX48" fmla="*/ 284036 w 1738121"/>
                <a:gd name="connsiteY48" fmla="*/ 69532 h 368236"/>
                <a:gd name="connsiteX49" fmla="*/ 284036 w 1738121"/>
                <a:gd name="connsiteY49" fmla="*/ 138113 h 368236"/>
                <a:gd name="connsiteX50" fmla="*/ 262128 w 1738121"/>
                <a:gd name="connsiteY50" fmla="*/ 138113 h 368236"/>
                <a:gd name="connsiteX51" fmla="*/ 262128 w 1738121"/>
                <a:gd name="connsiteY51" fmla="*/ 2096 h 368236"/>
                <a:gd name="connsiteX52" fmla="*/ 292227 w 1738121"/>
                <a:gd name="connsiteY52" fmla="*/ 2096 h 368236"/>
                <a:gd name="connsiteX53" fmla="*/ 356426 w 1738121"/>
                <a:gd name="connsiteY53" fmla="*/ 108013 h 368236"/>
                <a:gd name="connsiteX54" fmla="*/ 356997 w 1738121"/>
                <a:gd name="connsiteY54" fmla="*/ 108013 h 368236"/>
                <a:gd name="connsiteX55" fmla="*/ 356616 w 1738121"/>
                <a:gd name="connsiteY55" fmla="*/ 99822 h 368236"/>
                <a:gd name="connsiteX56" fmla="*/ 356235 w 1738121"/>
                <a:gd name="connsiteY56" fmla="*/ 90488 h 368236"/>
                <a:gd name="connsiteX57" fmla="*/ 356045 w 1738121"/>
                <a:gd name="connsiteY57" fmla="*/ 80772 h 368236"/>
                <a:gd name="connsiteX58" fmla="*/ 355663 w 1738121"/>
                <a:gd name="connsiteY58" fmla="*/ 71247 h 368236"/>
                <a:gd name="connsiteX59" fmla="*/ 355663 w 1738121"/>
                <a:gd name="connsiteY59" fmla="*/ 2096 h 368236"/>
                <a:gd name="connsiteX60" fmla="*/ 377762 w 1738121"/>
                <a:gd name="connsiteY60" fmla="*/ 2096 h 368236"/>
                <a:gd name="connsiteX61" fmla="*/ 377762 w 1738121"/>
                <a:gd name="connsiteY61" fmla="*/ 138113 h 368236"/>
                <a:gd name="connsiteX62" fmla="*/ 524447 w 1738121"/>
                <a:gd name="connsiteY62" fmla="*/ 68771 h 368236"/>
                <a:gd name="connsiteX63" fmla="*/ 515684 w 1738121"/>
                <a:gd name="connsiteY63" fmla="*/ 107061 h 368236"/>
                <a:gd name="connsiteX64" fmla="*/ 490728 w 1738121"/>
                <a:gd name="connsiteY64" fmla="*/ 130302 h 368236"/>
                <a:gd name="connsiteX65" fmla="*/ 451485 w 1738121"/>
                <a:gd name="connsiteY65" fmla="*/ 138113 h 368236"/>
                <a:gd name="connsiteX66" fmla="*/ 413195 w 1738121"/>
                <a:gd name="connsiteY66" fmla="*/ 138113 h 368236"/>
                <a:gd name="connsiteX67" fmla="*/ 413195 w 1738121"/>
                <a:gd name="connsiteY67" fmla="*/ 2096 h 368236"/>
                <a:gd name="connsiteX68" fmla="*/ 455486 w 1738121"/>
                <a:gd name="connsiteY68" fmla="*/ 2096 h 368236"/>
                <a:gd name="connsiteX69" fmla="*/ 492062 w 1738121"/>
                <a:gd name="connsiteY69" fmla="*/ 9715 h 368236"/>
                <a:gd name="connsiteX70" fmla="*/ 515874 w 1738121"/>
                <a:gd name="connsiteY70" fmla="*/ 32194 h 368236"/>
                <a:gd name="connsiteX71" fmla="*/ 524447 w 1738121"/>
                <a:gd name="connsiteY71" fmla="*/ 68771 h 368236"/>
                <a:gd name="connsiteX72" fmla="*/ 498920 w 1738121"/>
                <a:gd name="connsiteY72" fmla="*/ 69532 h 368236"/>
                <a:gd name="connsiteX73" fmla="*/ 493966 w 1738121"/>
                <a:gd name="connsiteY73" fmla="*/ 42863 h 368236"/>
                <a:gd name="connsiteX74" fmla="*/ 479298 w 1738121"/>
                <a:gd name="connsiteY74" fmla="*/ 27432 h 368236"/>
                <a:gd name="connsiteX75" fmla="*/ 455486 w 1738121"/>
                <a:gd name="connsiteY75" fmla="*/ 22288 h 368236"/>
                <a:gd name="connsiteX76" fmla="*/ 437579 w 1738121"/>
                <a:gd name="connsiteY76" fmla="*/ 22288 h 368236"/>
                <a:gd name="connsiteX77" fmla="*/ 437579 w 1738121"/>
                <a:gd name="connsiteY77" fmla="*/ 117729 h 368236"/>
                <a:gd name="connsiteX78" fmla="*/ 452247 w 1738121"/>
                <a:gd name="connsiteY78" fmla="*/ 117729 h 368236"/>
                <a:gd name="connsiteX79" fmla="*/ 487299 w 1738121"/>
                <a:gd name="connsiteY79" fmla="*/ 105727 h 368236"/>
                <a:gd name="connsiteX80" fmla="*/ 498920 w 1738121"/>
                <a:gd name="connsiteY80" fmla="*/ 69532 h 368236"/>
                <a:gd name="connsiteX81" fmla="*/ 630841 w 1738121"/>
                <a:gd name="connsiteY81" fmla="*/ 138113 h 368236"/>
                <a:gd name="connsiteX82" fmla="*/ 553498 w 1738121"/>
                <a:gd name="connsiteY82" fmla="*/ 138113 h 368236"/>
                <a:gd name="connsiteX83" fmla="*/ 553498 w 1738121"/>
                <a:gd name="connsiteY83" fmla="*/ 2096 h 368236"/>
                <a:gd name="connsiteX84" fmla="*/ 630841 w 1738121"/>
                <a:gd name="connsiteY84" fmla="*/ 2096 h 368236"/>
                <a:gd name="connsiteX85" fmla="*/ 630841 w 1738121"/>
                <a:gd name="connsiteY85" fmla="*/ 22479 h 368236"/>
                <a:gd name="connsiteX86" fmla="*/ 577882 w 1738121"/>
                <a:gd name="connsiteY86" fmla="*/ 22479 h 368236"/>
                <a:gd name="connsiteX87" fmla="*/ 577882 w 1738121"/>
                <a:gd name="connsiteY87" fmla="*/ 57150 h 368236"/>
                <a:gd name="connsiteX88" fmla="*/ 627412 w 1738121"/>
                <a:gd name="connsiteY88" fmla="*/ 57150 h 368236"/>
                <a:gd name="connsiteX89" fmla="*/ 627412 w 1738121"/>
                <a:gd name="connsiteY89" fmla="*/ 77533 h 368236"/>
                <a:gd name="connsiteX90" fmla="*/ 577882 w 1738121"/>
                <a:gd name="connsiteY90" fmla="*/ 77533 h 368236"/>
                <a:gd name="connsiteX91" fmla="*/ 577882 w 1738121"/>
                <a:gd name="connsiteY91" fmla="*/ 117538 h 368236"/>
                <a:gd name="connsiteX92" fmla="*/ 630841 w 1738121"/>
                <a:gd name="connsiteY92" fmla="*/ 117538 h 368236"/>
                <a:gd name="connsiteX93" fmla="*/ 630841 w 1738121"/>
                <a:gd name="connsiteY93" fmla="*/ 138113 h 368236"/>
                <a:gd name="connsiteX94" fmla="*/ 698373 w 1738121"/>
                <a:gd name="connsiteY94" fmla="*/ 2096 h 368236"/>
                <a:gd name="connsiteX95" fmla="*/ 727901 w 1738121"/>
                <a:gd name="connsiteY95" fmla="*/ 6477 h 368236"/>
                <a:gd name="connsiteX96" fmla="*/ 745236 w 1738121"/>
                <a:gd name="connsiteY96" fmla="*/ 19812 h 368236"/>
                <a:gd name="connsiteX97" fmla="*/ 750951 w 1738121"/>
                <a:gd name="connsiteY97" fmla="*/ 42100 h 368236"/>
                <a:gd name="connsiteX98" fmla="*/ 747141 w 1738121"/>
                <a:gd name="connsiteY98" fmla="*/ 59055 h 368236"/>
                <a:gd name="connsiteX99" fmla="*/ 737616 w 1738121"/>
                <a:gd name="connsiteY99" fmla="*/ 70866 h 368236"/>
                <a:gd name="connsiteX100" fmla="*/ 724853 w 1738121"/>
                <a:gd name="connsiteY100" fmla="*/ 78296 h 368236"/>
                <a:gd name="connsiteX101" fmla="*/ 763905 w 1738121"/>
                <a:gd name="connsiteY101" fmla="*/ 138113 h 368236"/>
                <a:gd name="connsiteX102" fmla="*/ 736473 w 1738121"/>
                <a:gd name="connsiteY102" fmla="*/ 138113 h 368236"/>
                <a:gd name="connsiteX103" fmla="*/ 703897 w 1738121"/>
                <a:gd name="connsiteY103" fmla="*/ 84392 h 368236"/>
                <a:gd name="connsiteX104" fmla="*/ 684086 w 1738121"/>
                <a:gd name="connsiteY104" fmla="*/ 84392 h 368236"/>
                <a:gd name="connsiteX105" fmla="*/ 684086 w 1738121"/>
                <a:gd name="connsiteY105" fmla="*/ 138113 h 368236"/>
                <a:gd name="connsiteX106" fmla="*/ 659702 w 1738121"/>
                <a:gd name="connsiteY106" fmla="*/ 138113 h 368236"/>
                <a:gd name="connsiteX107" fmla="*/ 659702 w 1738121"/>
                <a:gd name="connsiteY107" fmla="*/ 2096 h 368236"/>
                <a:gd name="connsiteX108" fmla="*/ 698373 w 1738121"/>
                <a:gd name="connsiteY108" fmla="*/ 2096 h 368236"/>
                <a:gd name="connsiteX109" fmla="*/ 696849 w 1738121"/>
                <a:gd name="connsiteY109" fmla="*/ 22479 h 368236"/>
                <a:gd name="connsiteX110" fmla="*/ 684086 w 1738121"/>
                <a:gd name="connsiteY110" fmla="*/ 22479 h 368236"/>
                <a:gd name="connsiteX111" fmla="*/ 684086 w 1738121"/>
                <a:gd name="connsiteY111" fmla="*/ 64389 h 368236"/>
                <a:gd name="connsiteX112" fmla="*/ 697611 w 1738121"/>
                <a:gd name="connsiteY112" fmla="*/ 64389 h 368236"/>
                <a:gd name="connsiteX113" fmla="*/ 713994 w 1738121"/>
                <a:gd name="connsiteY113" fmla="*/ 61913 h 368236"/>
                <a:gd name="connsiteX114" fmla="*/ 723138 w 1738121"/>
                <a:gd name="connsiteY114" fmla="*/ 54673 h 368236"/>
                <a:gd name="connsiteX115" fmla="*/ 726186 w 1738121"/>
                <a:gd name="connsiteY115" fmla="*/ 42863 h 368236"/>
                <a:gd name="connsiteX116" fmla="*/ 722947 w 1738121"/>
                <a:gd name="connsiteY116" fmla="*/ 31052 h 368236"/>
                <a:gd name="connsiteX117" fmla="*/ 713232 w 1738121"/>
                <a:gd name="connsiteY117" fmla="*/ 24575 h 368236"/>
                <a:gd name="connsiteX118" fmla="*/ 696849 w 1738121"/>
                <a:gd name="connsiteY118" fmla="*/ 22479 h 368236"/>
                <a:gd name="connsiteX119" fmla="*/ 909638 w 1738121"/>
                <a:gd name="connsiteY119" fmla="*/ 138113 h 368236"/>
                <a:gd name="connsiteX120" fmla="*/ 832295 w 1738121"/>
                <a:gd name="connsiteY120" fmla="*/ 138113 h 368236"/>
                <a:gd name="connsiteX121" fmla="*/ 832295 w 1738121"/>
                <a:gd name="connsiteY121" fmla="*/ 2096 h 368236"/>
                <a:gd name="connsiteX122" fmla="*/ 909638 w 1738121"/>
                <a:gd name="connsiteY122" fmla="*/ 2096 h 368236"/>
                <a:gd name="connsiteX123" fmla="*/ 909638 w 1738121"/>
                <a:gd name="connsiteY123" fmla="*/ 22479 h 368236"/>
                <a:gd name="connsiteX124" fmla="*/ 856679 w 1738121"/>
                <a:gd name="connsiteY124" fmla="*/ 22479 h 368236"/>
                <a:gd name="connsiteX125" fmla="*/ 856679 w 1738121"/>
                <a:gd name="connsiteY125" fmla="*/ 57150 h 368236"/>
                <a:gd name="connsiteX126" fmla="*/ 906209 w 1738121"/>
                <a:gd name="connsiteY126" fmla="*/ 57150 h 368236"/>
                <a:gd name="connsiteX127" fmla="*/ 906209 w 1738121"/>
                <a:gd name="connsiteY127" fmla="*/ 77533 h 368236"/>
                <a:gd name="connsiteX128" fmla="*/ 856679 w 1738121"/>
                <a:gd name="connsiteY128" fmla="*/ 77533 h 368236"/>
                <a:gd name="connsiteX129" fmla="*/ 856679 w 1738121"/>
                <a:gd name="connsiteY129" fmla="*/ 117538 h 368236"/>
                <a:gd name="connsiteX130" fmla="*/ 909638 w 1738121"/>
                <a:gd name="connsiteY130" fmla="*/ 117538 h 368236"/>
                <a:gd name="connsiteX131" fmla="*/ 909638 w 1738121"/>
                <a:gd name="connsiteY131" fmla="*/ 138113 h 368236"/>
                <a:gd name="connsiteX132" fmla="*/ 1060132 w 1738121"/>
                <a:gd name="connsiteY132" fmla="*/ 69913 h 368236"/>
                <a:gd name="connsiteX133" fmla="*/ 1056132 w 1738121"/>
                <a:gd name="connsiteY133" fmla="*/ 98679 h 368236"/>
                <a:gd name="connsiteX134" fmla="*/ 1044321 w 1738121"/>
                <a:gd name="connsiteY134" fmla="*/ 120777 h 368236"/>
                <a:gd name="connsiteX135" fmla="*/ 1024319 w 1738121"/>
                <a:gd name="connsiteY135" fmla="*/ 134874 h 368236"/>
                <a:gd name="connsiteX136" fmla="*/ 1057085 w 1738121"/>
                <a:gd name="connsiteY136" fmla="*/ 170498 h 368236"/>
                <a:gd name="connsiteX137" fmla="*/ 1024699 w 1738121"/>
                <a:gd name="connsiteY137" fmla="*/ 170498 h 368236"/>
                <a:gd name="connsiteX138" fmla="*/ 999363 w 1738121"/>
                <a:gd name="connsiteY138" fmla="*/ 140017 h 368236"/>
                <a:gd name="connsiteX139" fmla="*/ 996124 w 1738121"/>
                <a:gd name="connsiteY139" fmla="*/ 140017 h 368236"/>
                <a:gd name="connsiteX140" fmla="*/ 967549 w 1738121"/>
                <a:gd name="connsiteY140" fmla="*/ 135065 h 368236"/>
                <a:gd name="connsiteX141" fmla="*/ 947738 w 1738121"/>
                <a:gd name="connsiteY141" fmla="*/ 120777 h 368236"/>
                <a:gd name="connsiteX142" fmla="*/ 935927 w 1738121"/>
                <a:gd name="connsiteY142" fmla="*/ 98488 h 368236"/>
                <a:gd name="connsiteX143" fmla="*/ 932116 w 1738121"/>
                <a:gd name="connsiteY143" fmla="*/ 69723 h 368236"/>
                <a:gd name="connsiteX144" fmla="*/ 938974 w 1738121"/>
                <a:gd name="connsiteY144" fmla="*/ 32956 h 368236"/>
                <a:gd name="connsiteX145" fmla="*/ 960120 w 1738121"/>
                <a:gd name="connsiteY145" fmla="*/ 8763 h 368236"/>
                <a:gd name="connsiteX146" fmla="*/ 996315 w 1738121"/>
                <a:gd name="connsiteY146" fmla="*/ 0 h 368236"/>
                <a:gd name="connsiteX147" fmla="*/ 1031938 w 1738121"/>
                <a:gd name="connsiteY147" fmla="*/ 8763 h 368236"/>
                <a:gd name="connsiteX148" fmla="*/ 1053084 w 1738121"/>
                <a:gd name="connsiteY148" fmla="*/ 33147 h 368236"/>
                <a:gd name="connsiteX149" fmla="*/ 1060132 w 1738121"/>
                <a:gd name="connsiteY149" fmla="*/ 69913 h 368236"/>
                <a:gd name="connsiteX150" fmla="*/ 957834 w 1738121"/>
                <a:gd name="connsiteY150" fmla="*/ 69913 h 368236"/>
                <a:gd name="connsiteX151" fmla="*/ 961835 w 1738121"/>
                <a:gd name="connsiteY151" fmla="*/ 96393 h 368236"/>
                <a:gd name="connsiteX152" fmla="*/ 974407 w 1738121"/>
                <a:gd name="connsiteY152" fmla="*/ 113348 h 368236"/>
                <a:gd name="connsiteX153" fmla="*/ 996124 w 1738121"/>
                <a:gd name="connsiteY153" fmla="*/ 119253 h 368236"/>
                <a:gd name="connsiteX154" fmla="*/ 1018032 w 1738121"/>
                <a:gd name="connsiteY154" fmla="*/ 113348 h 368236"/>
                <a:gd name="connsiteX155" fmla="*/ 1030414 w 1738121"/>
                <a:gd name="connsiteY155" fmla="*/ 96393 h 368236"/>
                <a:gd name="connsiteX156" fmla="*/ 1034415 w 1738121"/>
                <a:gd name="connsiteY156" fmla="*/ 69913 h 368236"/>
                <a:gd name="connsiteX157" fmla="*/ 1025462 w 1738121"/>
                <a:gd name="connsiteY157" fmla="*/ 33719 h 368236"/>
                <a:gd name="connsiteX158" fmla="*/ 996315 w 1738121"/>
                <a:gd name="connsiteY158" fmla="*/ 20574 h 368236"/>
                <a:gd name="connsiteX159" fmla="*/ 974407 w 1738121"/>
                <a:gd name="connsiteY159" fmla="*/ 26479 h 368236"/>
                <a:gd name="connsiteX160" fmla="*/ 961835 w 1738121"/>
                <a:gd name="connsiteY160" fmla="*/ 43434 h 368236"/>
                <a:gd name="connsiteX161" fmla="*/ 957834 w 1738121"/>
                <a:gd name="connsiteY161" fmla="*/ 69913 h 368236"/>
                <a:gd name="connsiteX162" fmla="*/ 1196912 w 1738121"/>
                <a:gd name="connsiteY162" fmla="*/ 90106 h 368236"/>
                <a:gd name="connsiteX163" fmla="*/ 1190815 w 1738121"/>
                <a:gd name="connsiteY163" fmla="*/ 115633 h 368236"/>
                <a:gd name="connsiteX164" fmla="*/ 1172718 w 1738121"/>
                <a:gd name="connsiteY164" fmla="*/ 133540 h 368236"/>
                <a:gd name="connsiteX165" fmla="*/ 1141857 w 1738121"/>
                <a:gd name="connsiteY165" fmla="*/ 140017 h 368236"/>
                <a:gd name="connsiteX166" fmla="*/ 1101662 w 1738121"/>
                <a:gd name="connsiteY166" fmla="*/ 126302 h 368236"/>
                <a:gd name="connsiteX167" fmla="*/ 1087946 w 1738121"/>
                <a:gd name="connsiteY167" fmla="*/ 89725 h 368236"/>
                <a:gd name="connsiteX168" fmla="*/ 1087946 w 1738121"/>
                <a:gd name="connsiteY168" fmla="*/ 2096 h 368236"/>
                <a:gd name="connsiteX169" fmla="*/ 1112330 w 1738121"/>
                <a:gd name="connsiteY169" fmla="*/ 2096 h 368236"/>
                <a:gd name="connsiteX170" fmla="*/ 1112330 w 1738121"/>
                <a:gd name="connsiteY170" fmla="*/ 87249 h 368236"/>
                <a:gd name="connsiteX171" fmla="*/ 1119949 w 1738121"/>
                <a:gd name="connsiteY171" fmla="*/ 111633 h 368236"/>
                <a:gd name="connsiteX172" fmla="*/ 1142619 w 1738121"/>
                <a:gd name="connsiteY172" fmla="*/ 119253 h 368236"/>
                <a:gd name="connsiteX173" fmla="*/ 1159764 w 1738121"/>
                <a:gd name="connsiteY173" fmla="*/ 115633 h 368236"/>
                <a:gd name="connsiteX174" fmla="*/ 1169480 w 1738121"/>
                <a:gd name="connsiteY174" fmla="*/ 104775 h 368236"/>
                <a:gd name="connsiteX175" fmla="*/ 1172718 w 1738121"/>
                <a:gd name="connsiteY175" fmla="*/ 87058 h 368236"/>
                <a:gd name="connsiteX176" fmla="*/ 1172718 w 1738121"/>
                <a:gd name="connsiteY176" fmla="*/ 2096 h 368236"/>
                <a:gd name="connsiteX177" fmla="*/ 1196912 w 1738121"/>
                <a:gd name="connsiteY177" fmla="*/ 2096 h 368236"/>
                <a:gd name="connsiteX178" fmla="*/ 1196912 w 1738121"/>
                <a:gd name="connsiteY178" fmla="*/ 90106 h 368236"/>
                <a:gd name="connsiteX179" fmla="*/ 1313498 w 1738121"/>
                <a:gd name="connsiteY179" fmla="*/ 138113 h 368236"/>
                <a:gd name="connsiteX180" fmla="*/ 1301115 w 1738121"/>
                <a:gd name="connsiteY180" fmla="*/ 102108 h 368236"/>
                <a:gd name="connsiteX181" fmla="*/ 1249871 w 1738121"/>
                <a:gd name="connsiteY181" fmla="*/ 102108 h 368236"/>
                <a:gd name="connsiteX182" fmla="*/ 1237679 w 1738121"/>
                <a:gd name="connsiteY182" fmla="*/ 138113 h 368236"/>
                <a:gd name="connsiteX183" fmla="*/ 1211771 w 1738121"/>
                <a:gd name="connsiteY183" fmla="*/ 138113 h 368236"/>
                <a:gd name="connsiteX184" fmla="*/ 1261681 w 1738121"/>
                <a:gd name="connsiteY184" fmla="*/ 1524 h 368236"/>
                <a:gd name="connsiteX185" fmla="*/ 1289495 w 1738121"/>
                <a:gd name="connsiteY185" fmla="*/ 1524 h 368236"/>
                <a:gd name="connsiteX186" fmla="*/ 1339406 w 1738121"/>
                <a:gd name="connsiteY186" fmla="*/ 138113 h 368236"/>
                <a:gd name="connsiteX187" fmla="*/ 1313498 w 1738121"/>
                <a:gd name="connsiteY187" fmla="*/ 138113 h 368236"/>
                <a:gd name="connsiteX188" fmla="*/ 1283018 w 1738121"/>
                <a:gd name="connsiteY188" fmla="*/ 46101 h 368236"/>
                <a:gd name="connsiteX189" fmla="*/ 1280731 w 1738121"/>
                <a:gd name="connsiteY189" fmla="*/ 38862 h 368236"/>
                <a:gd name="connsiteX190" fmla="*/ 1277684 w 1738121"/>
                <a:gd name="connsiteY190" fmla="*/ 29527 h 368236"/>
                <a:gd name="connsiteX191" fmla="*/ 1275588 w 1738121"/>
                <a:gd name="connsiteY191" fmla="*/ 21336 h 368236"/>
                <a:gd name="connsiteX192" fmla="*/ 1273112 w 1738121"/>
                <a:gd name="connsiteY192" fmla="*/ 30099 h 368236"/>
                <a:gd name="connsiteX193" fmla="*/ 1270445 w 1738121"/>
                <a:gd name="connsiteY193" fmla="*/ 39433 h 368236"/>
                <a:gd name="connsiteX194" fmla="*/ 1268539 w 1738121"/>
                <a:gd name="connsiteY194" fmla="*/ 46101 h 368236"/>
                <a:gd name="connsiteX195" fmla="*/ 1256538 w 1738121"/>
                <a:gd name="connsiteY195" fmla="*/ 81153 h 368236"/>
                <a:gd name="connsiteX196" fmla="*/ 1294829 w 1738121"/>
                <a:gd name="connsiteY196" fmla="*/ 81153 h 368236"/>
                <a:gd name="connsiteX197" fmla="*/ 1283018 w 1738121"/>
                <a:gd name="connsiteY197" fmla="*/ 46101 h 368236"/>
                <a:gd name="connsiteX198" fmla="*/ 1357313 w 1738121"/>
                <a:gd name="connsiteY198" fmla="*/ 138113 h 368236"/>
                <a:gd name="connsiteX199" fmla="*/ 1357313 w 1738121"/>
                <a:gd name="connsiteY199" fmla="*/ 2096 h 368236"/>
                <a:gd name="connsiteX200" fmla="*/ 1381697 w 1738121"/>
                <a:gd name="connsiteY200" fmla="*/ 2096 h 368236"/>
                <a:gd name="connsiteX201" fmla="*/ 1381697 w 1738121"/>
                <a:gd name="connsiteY201" fmla="*/ 117538 h 368236"/>
                <a:gd name="connsiteX202" fmla="*/ 1438465 w 1738121"/>
                <a:gd name="connsiteY202" fmla="*/ 117538 h 368236"/>
                <a:gd name="connsiteX203" fmla="*/ 1438465 w 1738121"/>
                <a:gd name="connsiteY203" fmla="*/ 138113 h 368236"/>
                <a:gd name="connsiteX204" fmla="*/ 1357313 w 1738121"/>
                <a:gd name="connsiteY204" fmla="*/ 138113 h 368236"/>
                <a:gd name="connsiteX205" fmla="*/ 1508189 w 1738121"/>
                <a:gd name="connsiteY205" fmla="*/ 138113 h 368236"/>
                <a:gd name="connsiteX206" fmla="*/ 1451039 w 1738121"/>
                <a:gd name="connsiteY206" fmla="*/ 138113 h 368236"/>
                <a:gd name="connsiteX207" fmla="*/ 1451039 w 1738121"/>
                <a:gd name="connsiteY207" fmla="*/ 124206 h 368236"/>
                <a:gd name="connsiteX208" fmla="*/ 1467422 w 1738121"/>
                <a:gd name="connsiteY208" fmla="*/ 118110 h 368236"/>
                <a:gd name="connsiteX209" fmla="*/ 1467422 w 1738121"/>
                <a:gd name="connsiteY209" fmla="*/ 22288 h 368236"/>
                <a:gd name="connsiteX210" fmla="*/ 1451039 w 1738121"/>
                <a:gd name="connsiteY210" fmla="*/ 16002 h 368236"/>
                <a:gd name="connsiteX211" fmla="*/ 1451039 w 1738121"/>
                <a:gd name="connsiteY211" fmla="*/ 2096 h 368236"/>
                <a:gd name="connsiteX212" fmla="*/ 1508189 w 1738121"/>
                <a:gd name="connsiteY212" fmla="*/ 2096 h 368236"/>
                <a:gd name="connsiteX213" fmla="*/ 1508189 w 1738121"/>
                <a:gd name="connsiteY213" fmla="*/ 16002 h 368236"/>
                <a:gd name="connsiteX214" fmla="*/ 1491806 w 1738121"/>
                <a:gd name="connsiteY214" fmla="*/ 22288 h 368236"/>
                <a:gd name="connsiteX215" fmla="*/ 1491806 w 1738121"/>
                <a:gd name="connsiteY215" fmla="*/ 118110 h 368236"/>
                <a:gd name="connsiteX216" fmla="*/ 1508189 w 1738121"/>
                <a:gd name="connsiteY216" fmla="*/ 124206 h 368236"/>
                <a:gd name="connsiteX217" fmla="*/ 1508189 w 1738121"/>
                <a:gd name="connsiteY217" fmla="*/ 138113 h 368236"/>
                <a:gd name="connsiteX218" fmla="*/ 1581341 w 1738121"/>
                <a:gd name="connsiteY218" fmla="*/ 138113 h 368236"/>
                <a:gd name="connsiteX219" fmla="*/ 1556957 w 1738121"/>
                <a:gd name="connsiteY219" fmla="*/ 138113 h 368236"/>
                <a:gd name="connsiteX220" fmla="*/ 1556957 w 1738121"/>
                <a:gd name="connsiteY220" fmla="*/ 22669 h 368236"/>
                <a:gd name="connsiteX221" fmla="*/ 1517904 w 1738121"/>
                <a:gd name="connsiteY221" fmla="*/ 22669 h 368236"/>
                <a:gd name="connsiteX222" fmla="*/ 1517904 w 1738121"/>
                <a:gd name="connsiteY222" fmla="*/ 2096 h 368236"/>
                <a:gd name="connsiteX223" fmla="*/ 1620393 w 1738121"/>
                <a:gd name="connsiteY223" fmla="*/ 2096 h 368236"/>
                <a:gd name="connsiteX224" fmla="*/ 1620393 w 1738121"/>
                <a:gd name="connsiteY224" fmla="*/ 22669 h 368236"/>
                <a:gd name="connsiteX225" fmla="*/ 1581341 w 1738121"/>
                <a:gd name="connsiteY225" fmla="*/ 22669 h 368236"/>
                <a:gd name="connsiteX226" fmla="*/ 1581341 w 1738121"/>
                <a:gd name="connsiteY226" fmla="*/ 138113 h 368236"/>
                <a:gd name="connsiteX227" fmla="*/ 1680782 w 1738121"/>
                <a:gd name="connsiteY227" fmla="*/ 62103 h 368236"/>
                <a:gd name="connsiteX228" fmla="*/ 1711833 w 1738121"/>
                <a:gd name="connsiteY228" fmla="*/ 2096 h 368236"/>
                <a:gd name="connsiteX229" fmla="*/ 1738122 w 1738121"/>
                <a:gd name="connsiteY229" fmla="*/ 2096 h 368236"/>
                <a:gd name="connsiteX230" fmla="*/ 1692973 w 1738121"/>
                <a:gd name="connsiteY230" fmla="*/ 85154 h 368236"/>
                <a:gd name="connsiteX231" fmla="*/ 1692973 w 1738121"/>
                <a:gd name="connsiteY231" fmla="*/ 138113 h 368236"/>
                <a:gd name="connsiteX232" fmla="*/ 1668589 w 1738121"/>
                <a:gd name="connsiteY232" fmla="*/ 138113 h 368236"/>
                <a:gd name="connsiteX233" fmla="*/ 1668589 w 1738121"/>
                <a:gd name="connsiteY233" fmla="*/ 86106 h 368236"/>
                <a:gd name="connsiteX234" fmla="*/ 1623441 w 1738121"/>
                <a:gd name="connsiteY234" fmla="*/ 2096 h 368236"/>
                <a:gd name="connsiteX235" fmla="*/ 1649920 w 1738121"/>
                <a:gd name="connsiteY235" fmla="*/ 2096 h 368236"/>
                <a:gd name="connsiteX236" fmla="*/ 1680782 w 1738121"/>
                <a:gd name="connsiteY236" fmla="*/ 62103 h 368236"/>
                <a:gd name="connsiteX237" fmla="*/ 101727 w 1738121"/>
                <a:gd name="connsiteY237" fmla="*/ 366332 h 368236"/>
                <a:gd name="connsiteX238" fmla="*/ 89345 w 1738121"/>
                <a:gd name="connsiteY238" fmla="*/ 330327 h 368236"/>
                <a:gd name="connsiteX239" fmla="*/ 38100 w 1738121"/>
                <a:gd name="connsiteY239" fmla="*/ 330327 h 368236"/>
                <a:gd name="connsiteX240" fmla="*/ 25908 w 1738121"/>
                <a:gd name="connsiteY240" fmla="*/ 366332 h 368236"/>
                <a:gd name="connsiteX241" fmla="*/ 0 w 1738121"/>
                <a:gd name="connsiteY241" fmla="*/ 366332 h 368236"/>
                <a:gd name="connsiteX242" fmla="*/ 49911 w 1738121"/>
                <a:gd name="connsiteY242" fmla="*/ 229743 h 368236"/>
                <a:gd name="connsiteX243" fmla="*/ 77724 w 1738121"/>
                <a:gd name="connsiteY243" fmla="*/ 229743 h 368236"/>
                <a:gd name="connsiteX244" fmla="*/ 127635 w 1738121"/>
                <a:gd name="connsiteY244" fmla="*/ 366332 h 368236"/>
                <a:gd name="connsiteX245" fmla="*/ 101727 w 1738121"/>
                <a:gd name="connsiteY245" fmla="*/ 366332 h 368236"/>
                <a:gd name="connsiteX246" fmla="*/ 71247 w 1738121"/>
                <a:gd name="connsiteY246" fmla="*/ 274320 h 368236"/>
                <a:gd name="connsiteX247" fmla="*/ 68961 w 1738121"/>
                <a:gd name="connsiteY247" fmla="*/ 267081 h 368236"/>
                <a:gd name="connsiteX248" fmla="*/ 65913 w 1738121"/>
                <a:gd name="connsiteY248" fmla="*/ 257746 h 368236"/>
                <a:gd name="connsiteX249" fmla="*/ 63818 w 1738121"/>
                <a:gd name="connsiteY249" fmla="*/ 249555 h 368236"/>
                <a:gd name="connsiteX250" fmla="*/ 61341 w 1738121"/>
                <a:gd name="connsiteY250" fmla="*/ 258318 h 368236"/>
                <a:gd name="connsiteX251" fmla="*/ 58674 w 1738121"/>
                <a:gd name="connsiteY251" fmla="*/ 267653 h 368236"/>
                <a:gd name="connsiteX252" fmla="*/ 56769 w 1738121"/>
                <a:gd name="connsiteY252" fmla="*/ 274320 h 368236"/>
                <a:gd name="connsiteX253" fmla="*/ 44768 w 1738121"/>
                <a:gd name="connsiteY253" fmla="*/ 309372 h 368236"/>
                <a:gd name="connsiteX254" fmla="*/ 83058 w 1738121"/>
                <a:gd name="connsiteY254" fmla="*/ 309372 h 368236"/>
                <a:gd name="connsiteX255" fmla="*/ 71247 w 1738121"/>
                <a:gd name="connsiteY255" fmla="*/ 274320 h 368236"/>
                <a:gd name="connsiteX256" fmla="*/ 261176 w 1738121"/>
                <a:gd name="connsiteY256" fmla="*/ 366332 h 368236"/>
                <a:gd name="connsiteX257" fmla="*/ 230886 w 1738121"/>
                <a:gd name="connsiteY257" fmla="*/ 366332 h 368236"/>
                <a:gd name="connsiteX258" fmla="*/ 166497 w 1738121"/>
                <a:gd name="connsiteY258" fmla="*/ 259652 h 368236"/>
                <a:gd name="connsiteX259" fmla="*/ 165735 w 1738121"/>
                <a:gd name="connsiteY259" fmla="*/ 259652 h 368236"/>
                <a:gd name="connsiteX260" fmla="*/ 166116 w 1738121"/>
                <a:gd name="connsiteY260" fmla="*/ 268605 h 368236"/>
                <a:gd name="connsiteX261" fmla="*/ 166688 w 1738121"/>
                <a:gd name="connsiteY261" fmla="*/ 278130 h 368236"/>
                <a:gd name="connsiteX262" fmla="*/ 167069 w 1738121"/>
                <a:gd name="connsiteY262" fmla="*/ 287846 h 368236"/>
                <a:gd name="connsiteX263" fmla="*/ 167449 w 1738121"/>
                <a:gd name="connsiteY263" fmla="*/ 297752 h 368236"/>
                <a:gd name="connsiteX264" fmla="*/ 167449 w 1738121"/>
                <a:gd name="connsiteY264" fmla="*/ 366332 h 368236"/>
                <a:gd name="connsiteX265" fmla="*/ 145542 w 1738121"/>
                <a:gd name="connsiteY265" fmla="*/ 366332 h 368236"/>
                <a:gd name="connsiteX266" fmla="*/ 145542 w 1738121"/>
                <a:gd name="connsiteY266" fmla="*/ 230315 h 368236"/>
                <a:gd name="connsiteX267" fmla="*/ 175641 w 1738121"/>
                <a:gd name="connsiteY267" fmla="*/ 230315 h 368236"/>
                <a:gd name="connsiteX268" fmla="*/ 239839 w 1738121"/>
                <a:gd name="connsiteY268" fmla="*/ 336232 h 368236"/>
                <a:gd name="connsiteX269" fmla="*/ 240411 w 1738121"/>
                <a:gd name="connsiteY269" fmla="*/ 336232 h 368236"/>
                <a:gd name="connsiteX270" fmla="*/ 240030 w 1738121"/>
                <a:gd name="connsiteY270" fmla="*/ 328041 h 368236"/>
                <a:gd name="connsiteX271" fmla="*/ 239649 w 1738121"/>
                <a:gd name="connsiteY271" fmla="*/ 318707 h 368236"/>
                <a:gd name="connsiteX272" fmla="*/ 239459 w 1738121"/>
                <a:gd name="connsiteY272" fmla="*/ 308991 h 368236"/>
                <a:gd name="connsiteX273" fmla="*/ 239078 w 1738121"/>
                <a:gd name="connsiteY273" fmla="*/ 299466 h 368236"/>
                <a:gd name="connsiteX274" fmla="*/ 239078 w 1738121"/>
                <a:gd name="connsiteY274" fmla="*/ 230315 h 368236"/>
                <a:gd name="connsiteX275" fmla="*/ 261176 w 1738121"/>
                <a:gd name="connsiteY275" fmla="*/ 230315 h 368236"/>
                <a:gd name="connsiteX276" fmla="*/ 261176 w 1738121"/>
                <a:gd name="connsiteY276" fmla="*/ 366332 h 368236"/>
                <a:gd name="connsiteX277" fmla="*/ 407765 w 1738121"/>
                <a:gd name="connsiteY277" fmla="*/ 296990 h 368236"/>
                <a:gd name="connsiteX278" fmla="*/ 399002 w 1738121"/>
                <a:gd name="connsiteY278" fmla="*/ 335280 h 368236"/>
                <a:gd name="connsiteX279" fmla="*/ 374047 w 1738121"/>
                <a:gd name="connsiteY279" fmla="*/ 358521 h 368236"/>
                <a:gd name="connsiteX280" fmla="*/ 334804 w 1738121"/>
                <a:gd name="connsiteY280" fmla="*/ 366332 h 368236"/>
                <a:gd name="connsiteX281" fmla="*/ 296513 w 1738121"/>
                <a:gd name="connsiteY281" fmla="*/ 366332 h 368236"/>
                <a:gd name="connsiteX282" fmla="*/ 296513 w 1738121"/>
                <a:gd name="connsiteY282" fmla="*/ 230315 h 368236"/>
                <a:gd name="connsiteX283" fmla="*/ 338804 w 1738121"/>
                <a:gd name="connsiteY283" fmla="*/ 230315 h 368236"/>
                <a:gd name="connsiteX284" fmla="*/ 375380 w 1738121"/>
                <a:gd name="connsiteY284" fmla="*/ 237934 h 368236"/>
                <a:gd name="connsiteX285" fmla="*/ 399193 w 1738121"/>
                <a:gd name="connsiteY285" fmla="*/ 260413 h 368236"/>
                <a:gd name="connsiteX286" fmla="*/ 407765 w 1738121"/>
                <a:gd name="connsiteY286" fmla="*/ 296990 h 368236"/>
                <a:gd name="connsiteX287" fmla="*/ 382238 w 1738121"/>
                <a:gd name="connsiteY287" fmla="*/ 297752 h 368236"/>
                <a:gd name="connsiteX288" fmla="*/ 377285 w 1738121"/>
                <a:gd name="connsiteY288" fmla="*/ 271082 h 368236"/>
                <a:gd name="connsiteX289" fmla="*/ 362617 w 1738121"/>
                <a:gd name="connsiteY289" fmla="*/ 255651 h 368236"/>
                <a:gd name="connsiteX290" fmla="*/ 338804 w 1738121"/>
                <a:gd name="connsiteY290" fmla="*/ 250507 h 368236"/>
                <a:gd name="connsiteX291" fmla="*/ 320897 w 1738121"/>
                <a:gd name="connsiteY291" fmla="*/ 250507 h 368236"/>
                <a:gd name="connsiteX292" fmla="*/ 320897 w 1738121"/>
                <a:gd name="connsiteY292" fmla="*/ 345948 h 368236"/>
                <a:gd name="connsiteX293" fmla="*/ 335566 w 1738121"/>
                <a:gd name="connsiteY293" fmla="*/ 345948 h 368236"/>
                <a:gd name="connsiteX294" fmla="*/ 370618 w 1738121"/>
                <a:gd name="connsiteY294" fmla="*/ 333946 h 368236"/>
                <a:gd name="connsiteX295" fmla="*/ 382238 w 1738121"/>
                <a:gd name="connsiteY295" fmla="*/ 297752 h 368236"/>
                <a:gd name="connsiteX296" fmla="*/ 532447 w 1738121"/>
                <a:gd name="connsiteY296" fmla="*/ 366332 h 368236"/>
                <a:gd name="connsiteX297" fmla="*/ 475297 w 1738121"/>
                <a:gd name="connsiteY297" fmla="*/ 366332 h 368236"/>
                <a:gd name="connsiteX298" fmla="*/ 475297 w 1738121"/>
                <a:gd name="connsiteY298" fmla="*/ 352425 h 368236"/>
                <a:gd name="connsiteX299" fmla="*/ 491680 w 1738121"/>
                <a:gd name="connsiteY299" fmla="*/ 346329 h 368236"/>
                <a:gd name="connsiteX300" fmla="*/ 491680 w 1738121"/>
                <a:gd name="connsiteY300" fmla="*/ 250507 h 368236"/>
                <a:gd name="connsiteX301" fmla="*/ 475297 w 1738121"/>
                <a:gd name="connsiteY301" fmla="*/ 244221 h 368236"/>
                <a:gd name="connsiteX302" fmla="*/ 475297 w 1738121"/>
                <a:gd name="connsiteY302" fmla="*/ 230315 h 368236"/>
                <a:gd name="connsiteX303" fmla="*/ 532447 w 1738121"/>
                <a:gd name="connsiteY303" fmla="*/ 230315 h 368236"/>
                <a:gd name="connsiteX304" fmla="*/ 532447 w 1738121"/>
                <a:gd name="connsiteY304" fmla="*/ 244221 h 368236"/>
                <a:gd name="connsiteX305" fmla="*/ 516064 w 1738121"/>
                <a:gd name="connsiteY305" fmla="*/ 250507 h 368236"/>
                <a:gd name="connsiteX306" fmla="*/ 516064 w 1738121"/>
                <a:gd name="connsiteY306" fmla="*/ 346329 h 368236"/>
                <a:gd name="connsiteX307" fmla="*/ 532447 w 1738121"/>
                <a:gd name="connsiteY307" fmla="*/ 352425 h 368236"/>
                <a:gd name="connsiteX308" fmla="*/ 532447 w 1738121"/>
                <a:gd name="connsiteY308" fmla="*/ 366332 h 368236"/>
                <a:gd name="connsiteX309" fmla="*/ 672465 w 1738121"/>
                <a:gd name="connsiteY309" fmla="*/ 366332 h 368236"/>
                <a:gd name="connsiteX310" fmla="*/ 642176 w 1738121"/>
                <a:gd name="connsiteY310" fmla="*/ 366332 h 368236"/>
                <a:gd name="connsiteX311" fmla="*/ 577787 w 1738121"/>
                <a:gd name="connsiteY311" fmla="*/ 259652 h 368236"/>
                <a:gd name="connsiteX312" fmla="*/ 577024 w 1738121"/>
                <a:gd name="connsiteY312" fmla="*/ 259652 h 368236"/>
                <a:gd name="connsiteX313" fmla="*/ 577405 w 1738121"/>
                <a:gd name="connsiteY313" fmla="*/ 268605 h 368236"/>
                <a:gd name="connsiteX314" fmla="*/ 577977 w 1738121"/>
                <a:gd name="connsiteY314" fmla="*/ 278130 h 368236"/>
                <a:gd name="connsiteX315" fmla="*/ 578358 w 1738121"/>
                <a:gd name="connsiteY315" fmla="*/ 287846 h 368236"/>
                <a:gd name="connsiteX316" fmla="*/ 578739 w 1738121"/>
                <a:gd name="connsiteY316" fmla="*/ 297752 h 368236"/>
                <a:gd name="connsiteX317" fmla="*/ 578739 w 1738121"/>
                <a:gd name="connsiteY317" fmla="*/ 366332 h 368236"/>
                <a:gd name="connsiteX318" fmla="*/ 556831 w 1738121"/>
                <a:gd name="connsiteY318" fmla="*/ 366332 h 368236"/>
                <a:gd name="connsiteX319" fmla="*/ 556831 w 1738121"/>
                <a:gd name="connsiteY319" fmla="*/ 230315 h 368236"/>
                <a:gd name="connsiteX320" fmla="*/ 586930 w 1738121"/>
                <a:gd name="connsiteY320" fmla="*/ 230315 h 368236"/>
                <a:gd name="connsiteX321" fmla="*/ 651129 w 1738121"/>
                <a:gd name="connsiteY321" fmla="*/ 336232 h 368236"/>
                <a:gd name="connsiteX322" fmla="*/ 651701 w 1738121"/>
                <a:gd name="connsiteY322" fmla="*/ 336232 h 368236"/>
                <a:gd name="connsiteX323" fmla="*/ 651320 w 1738121"/>
                <a:gd name="connsiteY323" fmla="*/ 328041 h 368236"/>
                <a:gd name="connsiteX324" fmla="*/ 650938 w 1738121"/>
                <a:gd name="connsiteY324" fmla="*/ 318707 h 368236"/>
                <a:gd name="connsiteX325" fmla="*/ 650748 w 1738121"/>
                <a:gd name="connsiteY325" fmla="*/ 308991 h 368236"/>
                <a:gd name="connsiteX326" fmla="*/ 650367 w 1738121"/>
                <a:gd name="connsiteY326" fmla="*/ 299466 h 368236"/>
                <a:gd name="connsiteX327" fmla="*/ 650367 w 1738121"/>
                <a:gd name="connsiteY327" fmla="*/ 230315 h 368236"/>
                <a:gd name="connsiteX328" fmla="*/ 672465 w 1738121"/>
                <a:gd name="connsiteY328" fmla="*/ 230315 h 368236"/>
                <a:gd name="connsiteX329" fmla="*/ 672465 w 1738121"/>
                <a:gd name="connsiteY329" fmla="*/ 366332 h 368236"/>
                <a:gd name="connsiteX330" fmla="*/ 765810 w 1738121"/>
                <a:gd name="connsiteY330" fmla="*/ 248984 h 368236"/>
                <a:gd name="connsiteX331" fmla="*/ 749237 w 1738121"/>
                <a:gd name="connsiteY331" fmla="*/ 252413 h 368236"/>
                <a:gd name="connsiteX332" fmla="*/ 736854 w 1738121"/>
                <a:gd name="connsiteY332" fmla="*/ 262319 h 368236"/>
                <a:gd name="connsiteX333" fmla="*/ 729234 w 1738121"/>
                <a:gd name="connsiteY333" fmla="*/ 277940 h 368236"/>
                <a:gd name="connsiteX334" fmla="*/ 726757 w 1738121"/>
                <a:gd name="connsiteY334" fmla="*/ 298513 h 368236"/>
                <a:gd name="connsiteX335" fmla="*/ 730948 w 1738121"/>
                <a:gd name="connsiteY335" fmla="*/ 324993 h 368236"/>
                <a:gd name="connsiteX336" fmla="*/ 743712 w 1738121"/>
                <a:gd name="connsiteY336" fmla="*/ 341757 h 368236"/>
                <a:gd name="connsiteX337" fmla="*/ 765620 w 1738121"/>
                <a:gd name="connsiteY337" fmla="*/ 347663 h 368236"/>
                <a:gd name="connsiteX338" fmla="*/ 782384 w 1738121"/>
                <a:gd name="connsiteY338" fmla="*/ 345948 h 368236"/>
                <a:gd name="connsiteX339" fmla="*/ 799529 w 1738121"/>
                <a:gd name="connsiteY339" fmla="*/ 340995 h 368236"/>
                <a:gd name="connsiteX340" fmla="*/ 799529 w 1738121"/>
                <a:gd name="connsiteY340" fmla="*/ 361759 h 368236"/>
                <a:gd name="connsiteX341" fmla="*/ 782574 w 1738121"/>
                <a:gd name="connsiteY341" fmla="*/ 366713 h 368236"/>
                <a:gd name="connsiteX342" fmla="*/ 763143 w 1738121"/>
                <a:gd name="connsiteY342" fmla="*/ 368236 h 368236"/>
                <a:gd name="connsiteX343" fmla="*/ 728472 w 1738121"/>
                <a:gd name="connsiteY343" fmla="*/ 359664 h 368236"/>
                <a:gd name="connsiteX344" fmla="*/ 708088 w 1738121"/>
                <a:gd name="connsiteY344" fmla="*/ 335280 h 368236"/>
                <a:gd name="connsiteX345" fmla="*/ 701421 w 1738121"/>
                <a:gd name="connsiteY345" fmla="*/ 298323 h 368236"/>
                <a:gd name="connsiteX346" fmla="*/ 705612 w 1738121"/>
                <a:gd name="connsiteY346" fmla="*/ 270129 h 368236"/>
                <a:gd name="connsiteX347" fmla="*/ 717995 w 1738121"/>
                <a:gd name="connsiteY347" fmla="*/ 248031 h 368236"/>
                <a:gd name="connsiteX348" fmla="*/ 738188 w 1738121"/>
                <a:gd name="connsiteY348" fmla="*/ 233553 h 368236"/>
                <a:gd name="connsiteX349" fmla="*/ 765810 w 1738121"/>
                <a:gd name="connsiteY349" fmla="*/ 228409 h 368236"/>
                <a:gd name="connsiteX350" fmla="*/ 786003 w 1738121"/>
                <a:gd name="connsiteY350" fmla="*/ 230886 h 368236"/>
                <a:gd name="connsiteX351" fmla="*/ 804863 w 1738121"/>
                <a:gd name="connsiteY351" fmla="*/ 237363 h 368236"/>
                <a:gd name="connsiteX352" fmla="*/ 796480 w 1738121"/>
                <a:gd name="connsiteY352" fmla="*/ 257365 h 368236"/>
                <a:gd name="connsiteX353" fmla="*/ 781431 w 1738121"/>
                <a:gd name="connsiteY353" fmla="*/ 251650 h 368236"/>
                <a:gd name="connsiteX354" fmla="*/ 765810 w 1738121"/>
                <a:gd name="connsiteY354" fmla="*/ 248984 h 368236"/>
                <a:gd name="connsiteX355" fmla="*/ 828770 w 1738121"/>
                <a:gd name="connsiteY355" fmla="*/ 366332 h 368236"/>
                <a:gd name="connsiteX356" fmla="*/ 828770 w 1738121"/>
                <a:gd name="connsiteY356" fmla="*/ 230315 h 368236"/>
                <a:gd name="connsiteX357" fmla="*/ 853154 w 1738121"/>
                <a:gd name="connsiteY357" fmla="*/ 230315 h 368236"/>
                <a:gd name="connsiteX358" fmla="*/ 853154 w 1738121"/>
                <a:gd name="connsiteY358" fmla="*/ 345757 h 368236"/>
                <a:gd name="connsiteX359" fmla="*/ 909923 w 1738121"/>
                <a:gd name="connsiteY359" fmla="*/ 345757 h 368236"/>
                <a:gd name="connsiteX360" fmla="*/ 909923 w 1738121"/>
                <a:gd name="connsiteY360" fmla="*/ 366332 h 368236"/>
                <a:gd name="connsiteX361" fmla="*/ 828770 w 1738121"/>
                <a:gd name="connsiteY361" fmla="*/ 366332 h 368236"/>
                <a:gd name="connsiteX362" fmla="*/ 1039463 w 1738121"/>
                <a:gd name="connsiteY362" fmla="*/ 318325 h 368236"/>
                <a:gd name="connsiteX363" fmla="*/ 1033367 w 1738121"/>
                <a:gd name="connsiteY363" fmla="*/ 343853 h 368236"/>
                <a:gd name="connsiteX364" fmla="*/ 1015270 w 1738121"/>
                <a:gd name="connsiteY364" fmla="*/ 361759 h 368236"/>
                <a:gd name="connsiteX365" fmla="*/ 984409 w 1738121"/>
                <a:gd name="connsiteY365" fmla="*/ 368236 h 368236"/>
                <a:gd name="connsiteX366" fmla="*/ 944213 w 1738121"/>
                <a:gd name="connsiteY366" fmla="*/ 354521 h 368236"/>
                <a:gd name="connsiteX367" fmla="*/ 930497 w 1738121"/>
                <a:gd name="connsiteY367" fmla="*/ 317944 h 368236"/>
                <a:gd name="connsiteX368" fmla="*/ 930497 w 1738121"/>
                <a:gd name="connsiteY368" fmla="*/ 230315 h 368236"/>
                <a:gd name="connsiteX369" fmla="*/ 954881 w 1738121"/>
                <a:gd name="connsiteY369" fmla="*/ 230315 h 368236"/>
                <a:gd name="connsiteX370" fmla="*/ 954881 w 1738121"/>
                <a:gd name="connsiteY370" fmla="*/ 315468 h 368236"/>
                <a:gd name="connsiteX371" fmla="*/ 962501 w 1738121"/>
                <a:gd name="connsiteY371" fmla="*/ 339852 h 368236"/>
                <a:gd name="connsiteX372" fmla="*/ 985171 w 1738121"/>
                <a:gd name="connsiteY372" fmla="*/ 347472 h 368236"/>
                <a:gd name="connsiteX373" fmla="*/ 1002316 w 1738121"/>
                <a:gd name="connsiteY373" fmla="*/ 343853 h 368236"/>
                <a:gd name="connsiteX374" fmla="*/ 1012031 w 1738121"/>
                <a:gd name="connsiteY374" fmla="*/ 332994 h 368236"/>
                <a:gd name="connsiteX375" fmla="*/ 1015270 w 1738121"/>
                <a:gd name="connsiteY375" fmla="*/ 315278 h 368236"/>
                <a:gd name="connsiteX376" fmla="*/ 1015270 w 1738121"/>
                <a:gd name="connsiteY376" fmla="*/ 230315 h 368236"/>
                <a:gd name="connsiteX377" fmla="*/ 1039463 w 1738121"/>
                <a:gd name="connsiteY377" fmla="*/ 230315 h 368236"/>
                <a:gd name="connsiteX378" fmla="*/ 1039463 w 1738121"/>
                <a:gd name="connsiteY378" fmla="*/ 318325 h 368236"/>
                <a:gd name="connsiteX379" fmla="*/ 1153001 w 1738121"/>
                <a:gd name="connsiteY379" fmla="*/ 329184 h 368236"/>
                <a:gd name="connsiteX380" fmla="*/ 1147096 w 1738121"/>
                <a:gd name="connsiteY380" fmla="*/ 349948 h 368236"/>
                <a:gd name="connsiteX381" fmla="*/ 1129951 w 1738121"/>
                <a:gd name="connsiteY381" fmla="*/ 363474 h 368236"/>
                <a:gd name="connsiteX382" fmla="*/ 1103471 w 1738121"/>
                <a:gd name="connsiteY382" fmla="*/ 368236 h 368236"/>
                <a:gd name="connsiteX383" fmla="*/ 1089184 w 1738121"/>
                <a:gd name="connsiteY383" fmla="*/ 367284 h 368236"/>
                <a:gd name="connsiteX384" fmla="*/ 1076420 w 1738121"/>
                <a:gd name="connsiteY384" fmla="*/ 364807 h 368236"/>
                <a:gd name="connsiteX385" fmla="*/ 1065371 w 1738121"/>
                <a:gd name="connsiteY385" fmla="*/ 360617 h 368236"/>
                <a:gd name="connsiteX386" fmla="*/ 1065371 w 1738121"/>
                <a:gd name="connsiteY386" fmla="*/ 337757 h 368236"/>
                <a:gd name="connsiteX387" fmla="*/ 1084231 w 1738121"/>
                <a:gd name="connsiteY387" fmla="*/ 344805 h 368236"/>
                <a:gd name="connsiteX388" fmla="*/ 1105186 w 1738121"/>
                <a:gd name="connsiteY388" fmla="*/ 347853 h 368236"/>
                <a:gd name="connsiteX389" fmla="*/ 1118521 w 1738121"/>
                <a:gd name="connsiteY389" fmla="*/ 345757 h 368236"/>
                <a:gd name="connsiteX390" fmla="*/ 1126331 w 1738121"/>
                <a:gd name="connsiteY390" fmla="*/ 339661 h 368236"/>
                <a:gd name="connsiteX391" fmla="*/ 1128808 w 1738121"/>
                <a:gd name="connsiteY391" fmla="*/ 330517 h 368236"/>
                <a:gd name="connsiteX392" fmla="*/ 1125569 w 1738121"/>
                <a:gd name="connsiteY392" fmla="*/ 320802 h 368236"/>
                <a:gd name="connsiteX393" fmla="*/ 1116044 w 1738121"/>
                <a:gd name="connsiteY393" fmla="*/ 313373 h 368236"/>
                <a:gd name="connsiteX394" fmla="*/ 1100423 w 1738121"/>
                <a:gd name="connsiteY394" fmla="*/ 306134 h 368236"/>
                <a:gd name="connsiteX395" fmla="*/ 1088041 w 1738121"/>
                <a:gd name="connsiteY395" fmla="*/ 300228 h 368236"/>
                <a:gd name="connsiteX396" fmla="*/ 1077373 w 1738121"/>
                <a:gd name="connsiteY396" fmla="*/ 292036 h 368236"/>
                <a:gd name="connsiteX397" fmla="*/ 1069753 w 1738121"/>
                <a:gd name="connsiteY397" fmla="*/ 280797 h 368236"/>
                <a:gd name="connsiteX398" fmla="*/ 1066895 w 1738121"/>
                <a:gd name="connsiteY398" fmla="*/ 265557 h 368236"/>
                <a:gd name="connsiteX399" fmla="*/ 1072420 w 1738121"/>
                <a:gd name="connsiteY399" fmla="*/ 245554 h 368236"/>
                <a:gd name="connsiteX400" fmla="*/ 1088231 w 1738121"/>
                <a:gd name="connsiteY400" fmla="*/ 232791 h 368236"/>
                <a:gd name="connsiteX401" fmla="*/ 1112044 w 1738121"/>
                <a:gd name="connsiteY401" fmla="*/ 228409 h 368236"/>
                <a:gd name="connsiteX402" fmla="*/ 1132427 w 1738121"/>
                <a:gd name="connsiteY402" fmla="*/ 230696 h 368236"/>
                <a:gd name="connsiteX403" fmla="*/ 1151287 w 1738121"/>
                <a:gd name="connsiteY403" fmla="*/ 237173 h 368236"/>
                <a:gd name="connsiteX404" fmla="*/ 1143476 w 1738121"/>
                <a:gd name="connsiteY404" fmla="*/ 256794 h 368236"/>
                <a:gd name="connsiteX405" fmla="*/ 1127284 w 1738121"/>
                <a:gd name="connsiteY405" fmla="*/ 251079 h 368236"/>
                <a:gd name="connsiteX406" fmla="*/ 1111282 w 1738121"/>
                <a:gd name="connsiteY406" fmla="*/ 248984 h 368236"/>
                <a:gd name="connsiteX407" fmla="*/ 1100233 w 1738121"/>
                <a:gd name="connsiteY407" fmla="*/ 251079 h 368236"/>
                <a:gd name="connsiteX408" fmla="*/ 1093375 w 1738121"/>
                <a:gd name="connsiteY408" fmla="*/ 256604 h 368236"/>
                <a:gd name="connsiteX409" fmla="*/ 1091089 w 1738121"/>
                <a:gd name="connsiteY409" fmla="*/ 264986 h 368236"/>
                <a:gd name="connsiteX410" fmla="*/ 1093946 w 1738121"/>
                <a:gd name="connsiteY410" fmla="*/ 274320 h 368236"/>
                <a:gd name="connsiteX411" fmla="*/ 1102709 w 1738121"/>
                <a:gd name="connsiteY411" fmla="*/ 281559 h 368236"/>
                <a:gd name="connsiteX412" fmla="*/ 1118330 w 1738121"/>
                <a:gd name="connsiteY412" fmla="*/ 288988 h 368236"/>
                <a:gd name="connsiteX413" fmla="*/ 1136999 w 1738121"/>
                <a:gd name="connsiteY413" fmla="*/ 298894 h 368236"/>
                <a:gd name="connsiteX414" fmla="*/ 1148810 w 1738121"/>
                <a:gd name="connsiteY414" fmla="*/ 311277 h 368236"/>
                <a:gd name="connsiteX415" fmla="*/ 1153001 w 1738121"/>
                <a:gd name="connsiteY415" fmla="*/ 329184 h 368236"/>
                <a:gd name="connsiteX416" fmla="*/ 1224820 w 1738121"/>
                <a:gd name="connsiteY416" fmla="*/ 366332 h 368236"/>
                <a:gd name="connsiteX417" fmla="*/ 1167670 w 1738121"/>
                <a:gd name="connsiteY417" fmla="*/ 366332 h 368236"/>
                <a:gd name="connsiteX418" fmla="*/ 1167670 w 1738121"/>
                <a:gd name="connsiteY418" fmla="*/ 352425 h 368236"/>
                <a:gd name="connsiteX419" fmla="*/ 1184053 w 1738121"/>
                <a:gd name="connsiteY419" fmla="*/ 346329 h 368236"/>
                <a:gd name="connsiteX420" fmla="*/ 1184053 w 1738121"/>
                <a:gd name="connsiteY420" fmla="*/ 250507 h 368236"/>
                <a:gd name="connsiteX421" fmla="*/ 1167670 w 1738121"/>
                <a:gd name="connsiteY421" fmla="*/ 244221 h 368236"/>
                <a:gd name="connsiteX422" fmla="*/ 1167670 w 1738121"/>
                <a:gd name="connsiteY422" fmla="*/ 230315 h 368236"/>
                <a:gd name="connsiteX423" fmla="*/ 1224820 w 1738121"/>
                <a:gd name="connsiteY423" fmla="*/ 230315 h 368236"/>
                <a:gd name="connsiteX424" fmla="*/ 1224820 w 1738121"/>
                <a:gd name="connsiteY424" fmla="*/ 244221 h 368236"/>
                <a:gd name="connsiteX425" fmla="*/ 1208437 w 1738121"/>
                <a:gd name="connsiteY425" fmla="*/ 250507 h 368236"/>
                <a:gd name="connsiteX426" fmla="*/ 1208437 w 1738121"/>
                <a:gd name="connsiteY426" fmla="*/ 346329 h 368236"/>
                <a:gd name="connsiteX427" fmla="*/ 1224820 w 1738121"/>
                <a:gd name="connsiteY427" fmla="*/ 352425 h 368236"/>
                <a:gd name="connsiteX428" fmla="*/ 1224820 w 1738121"/>
                <a:gd name="connsiteY428" fmla="*/ 366332 h 368236"/>
                <a:gd name="connsiteX429" fmla="*/ 1370743 w 1738121"/>
                <a:gd name="connsiteY429" fmla="*/ 298132 h 368236"/>
                <a:gd name="connsiteX430" fmla="*/ 1366742 w 1738121"/>
                <a:gd name="connsiteY430" fmla="*/ 326898 h 368236"/>
                <a:gd name="connsiteX431" fmla="*/ 1354931 w 1738121"/>
                <a:gd name="connsiteY431" fmla="*/ 348996 h 368236"/>
                <a:gd name="connsiteX432" fmla="*/ 1334929 w 1738121"/>
                <a:gd name="connsiteY432" fmla="*/ 363284 h 368236"/>
                <a:gd name="connsiteX433" fmla="*/ 1306735 w 1738121"/>
                <a:gd name="connsiteY433" fmla="*/ 368236 h 368236"/>
                <a:gd name="connsiteX434" fmla="*/ 1278160 w 1738121"/>
                <a:gd name="connsiteY434" fmla="*/ 363284 h 368236"/>
                <a:gd name="connsiteX435" fmla="*/ 1258348 w 1738121"/>
                <a:gd name="connsiteY435" fmla="*/ 348996 h 368236"/>
                <a:gd name="connsiteX436" fmla="*/ 1246537 w 1738121"/>
                <a:gd name="connsiteY436" fmla="*/ 326707 h 368236"/>
                <a:gd name="connsiteX437" fmla="*/ 1242727 w 1738121"/>
                <a:gd name="connsiteY437" fmla="*/ 297942 h 368236"/>
                <a:gd name="connsiteX438" fmla="*/ 1249585 w 1738121"/>
                <a:gd name="connsiteY438" fmla="*/ 261175 h 368236"/>
                <a:gd name="connsiteX439" fmla="*/ 1270730 w 1738121"/>
                <a:gd name="connsiteY439" fmla="*/ 236982 h 368236"/>
                <a:gd name="connsiteX440" fmla="*/ 1306925 w 1738121"/>
                <a:gd name="connsiteY440" fmla="*/ 228219 h 368236"/>
                <a:gd name="connsiteX441" fmla="*/ 1342549 w 1738121"/>
                <a:gd name="connsiteY441" fmla="*/ 236982 h 368236"/>
                <a:gd name="connsiteX442" fmla="*/ 1363694 w 1738121"/>
                <a:gd name="connsiteY442" fmla="*/ 261366 h 368236"/>
                <a:gd name="connsiteX443" fmla="*/ 1370743 w 1738121"/>
                <a:gd name="connsiteY443" fmla="*/ 298132 h 368236"/>
                <a:gd name="connsiteX444" fmla="*/ 1268444 w 1738121"/>
                <a:gd name="connsiteY444" fmla="*/ 298132 h 368236"/>
                <a:gd name="connsiteX445" fmla="*/ 1272445 w 1738121"/>
                <a:gd name="connsiteY445" fmla="*/ 324612 h 368236"/>
                <a:gd name="connsiteX446" fmla="*/ 1285018 w 1738121"/>
                <a:gd name="connsiteY446" fmla="*/ 341567 h 368236"/>
                <a:gd name="connsiteX447" fmla="*/ 1306735 w 1738121"/>
                <a:gd name="connsiteY447" fmla="*/ 347472 h 368236"/>
                <a:gd name="connsiteX448" fmla="*/ 1328642 w 1738121"/>
                <a:gd name="connsiteY448" fmla="*/ 341567 h 368236"/>
                <a:gd name="connsiteX449" fmla="*/ 1341025 w 1738121"/>
                <a:gd name="connsiteY449" fmla="*/ 324612 h 368236"/>
                <a:gd name="connsiteX450" fmla="*/ 1345025 w 1738121"/>
                <a:gd name="connsiteY450" fmla="*/ 298132 h 368236"/>
                <a:gd name="connsiteX451" fmla="*/ 1336072 w 1738121"/>
                <a:gd name="connsiteY451" fmla="*/ 261938 h 368236"/>
                <a:gd name="connsiteX452" fmla="*/ 1306925 w 1738121"/>
                <a:gd name="connsiteY452" fmla="*/ 248793 h 368236"/>
                <a:gd name="connsiteX453" fmla="*/ 1285018 w 1738121"/>
                <a:gd name="connsiteY453" fmla="*/ 254698 h 368236"/>
                <a:gd name="connsiteX454" fmla="*/ 1272445 w 1738121"/>
                <a:gd name="connsiteY454" fmla="*/ 271653 h 368236"/>
                <a:gd name="connsiteX455" fmla="*/ 1268444 w 1738121"/>
                <a:gd name="connsiteY455" fmla="*/ 298132 h 368236"/>
                <a:gd name="connsiteX456" fmla="*/ 1515332 w 1738121"/>
                <a:gd name="connsiteY456" fmla="*/ 366332 h 368236"/>
                <a:gd name="connsiteX457" fmla="*/ 1485043 w 1738121"/>
                <a:gd name="connsiteY457" fmla="*/ 366332 h 368236"/>
                <a:gd name="connsiteX458" fmla="*/ 1420654 w 1738121"/>
                <a:gd name="connsiteY458" fmla="*/ 259652 h 368236"/>
                <a:gd name="connsiteX459" fmla="*/ 1419892 w 1738121"/>
                <a:gd name="connsiteY459" fmla="*/ 259652 h 368236"/>
                <a:gd name="connsiteX460" fmla="*/ 1420273 w 1738121"/>
                <a:gd name="connsiteY460" fmla="*/ 268605 h 368236"/>
                <a:gd name="connsiteX461" fmla="*/ 1420844 w 1738121"/>
                <a:gd name="connsiteY461" fmla="*/ 278130 h 368236"/>
                <a:gd name="connsiteX462" fmla="*/ 1421225 w 1738121"/>
                <a:gd name="connsiteY462" fmla="*/ 287846 h 368236"/>
                <a:gd name="connsiteX463" fmla="*/ 1421606 w 1738121"/>
                <a:gd name="connsiteY463" fmla="*/ 297752 h 368236"/>
                <a:gd name="connsiteX464" fmla="*/ 1421606 w 1738121"/>
                <a:gd name="connsiteY464" fmla="*/ 366332 h 368236"/>
                <a:gd name="connsiteX465" fmla="*/ 1399699 w 1738121"/>
                <a:gd name="connsiteY465" fmla="*/ 366332 h 368236"/>
                <a:gd name="connsiteX466" fmla="*/ 1399699 w 1738121"/>
                <a:gd name="connsiteY466" fmla="*/ 230315 h 368236"/>
                <a:gd name="connsiteX467" fmla="*/ 1429798 w 1738121"/>
                <a:gd name="connsiteY467" fmla="*/ 230315 h 368236"/>
                <a:gd name="connsiteX468" fmla="*/ 1493996 w 1738121"/>
                <a:gd name="connsiteY468" fmla="*/ 336232 h 368236"/>
                <a:gd name="connsiteX469" fmla="*/ 1494568 w 1738121"/>
                <a:gd name="connsiteY469" fmla="*/ 336232 h 368236"/>
                <a:gd name="connsiteX470" fmla="*/ 1494187 w 1738121"/>
                <a:gd name="connsiteY470" fmla="*/ 328041 h 368236"/>
                <a:gd name="connsiteX471" fmla="*/ 1493806 w 1738121"/>
                <a:gd name="connsiteY471" fmla="*/ 318707 h 368236"/>
                <a:gd name="connsiteX472" fmla="*/ 1493615 w 1738121"/>
                <a:gd name="connsiteY472" fmla="*/ 308991 h 368236"/>
                <a:gd name="connsiteX473" fmla="*/ 1493234 w 1738121"/>
                <a:gd name="connsiteY473" fmla="*/ 299466 h 368236"/>
                <a:gd name="connsiteX474" fmla="*/ 1493234 w 1738121"/>
                <a:gd name="connsiteY474" fmla="*/ 230315 h 368236"/>
                <a:gd name="connsiteX475" fmla="*/ 1515332 w 1738121"/>
                <a:gd name="connsiteY475" fmla="*/ 230315 h 368236"/>
                <a:gd name="connsiteX476" fmla="*/ 1515332 w 1738121"/>
                <a:gd name="connsiteY476" fmla="*/ 366332 h 36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1738121" h="368236">
                  <a:moveTo>
                    <a:pt x="72009" y="63436"/>
                  </a:moveTo>
                  <a:lnTo>
                    <a:pt x="123444" y="63436"/>
                  </a:lnTo>
                  <a:lnTo>
                    <a:pt x="123444" y="132588"/>
                  </a:lnTo>
                  <a:cubicBezTo>
                    <a:pt x="116205" y="134969"/>
                    <a:pt x="108776" y="136874"/>
                    <a:pt x="101155" y="138113"/>
                  </a:cubicBezTo>
                  <a:cubicBezTo>
                    <a:pt x="93536" y="139351"/>
                    <a:pt x="84868" y="140017"/>
                    <a:pt x="75247" y="140017"/>
                  </a:cubicBezTo>
                  <a:cubicBezTo>
                    <a:pt x="61531" y="140017"/>
                    <a:pt x="49911" y="137255"/>
                    <a:pt x="40386" y="131826"/>
                  </a:cubicBezTo>
                  <a:cubicBezTo>
                    <a:pt x="30861" y="126397"/>
                    <a:pt x="23622" y="118396"/>
                    <a:pt x="18669" y="108013"/>
                  </a:cubicBezTo>
                  <a:cubicBezTo>
                    <a:pt x="13716" y="97631"/>
                    <a:pt x="11239" y="84868"/>
                    <a:pt x="11239" y="69913"/>
                  </a:cubicBezTo>
                  <a:cubicBezTo>
                    <a:pt x="11239" y="54959"/>
                    <a:pt x="14002" y="43339"/>
                    <a:pt x="19621" y="32956"/>
                  </a:cubicBezTo>
                  <a:cubicBezTo>
                    <a:pt x="25241" y="22574"/>
                    <a:pt x="33242" y="14478"/>
                    <a:pt x="43624" y="8763"/>
                  </a:cubicBezTo>
                  <a:cubicBezTo>
                    <a:pt x="54197" y="3048"/>
                    <a:pt x="66961" y="190"/>
                    <a:pt x="82105" y="190"/>
                  </a:cubicBezTo>
                  <a:cubicBezTo>
                    <a:pt x="89440" y="190"/>
                    <a:pt x="96584" y="952"/>
                    <a:pt x="103441" y="2477"/>
                  </a:cubicBezTo>
                  <a:cubicBezTo>
                    <a:pt x="110395" y="3905"/>
                    <a:pt x="116777" y="5810"/>
                    <a:pt x="122491" y="8382"/>
                  </a:cubicBezTo>
                  <a:lnTo>
                    <a:pt x="114110" y="28384"/>
                  </a:lnTo>
                  <a:cubicBezTo>
                    <a:pt x="109823" y="26194"/>
                    <a:pt x="104775" y="24479"/>
                    <a:pt x="99060" y="23050"/>
                  </a:cubicBezTo>
                  <a:cubicBezTo>
                    <a:pt x="93440" y="21527"/>
                    <a:pt x="87630" y="20765"/>
                    <a:pt x="81534" y="20765"/>
                  </a:cubicBezTo>
                  <a:cubicBezTo>
                    <a:pt x="72295" y="20765"/>
                    <a:pt x="64294" y="22765"/>
                    <a:pt x="57531" y="26860"/>
                  </a:cubicBezTo>
                  <a:cubicBezTo>
                    <a:pt x="50768" y="30956"/>
                    <a:pt x="45625" y="36671"/>
                    <a:pt x="41910" y="44196"/>
                  </a:cubicBezTo>
                  <a:cubicBezTo>
                    <a:pt x="38386" y="51530"/>
                    <a:pt x="36576" y="60293"/>
                    <a:pt x="36576" y="70294"/>
                  </a:cubicBezTo>
                  <a:cubicBezTo>
                    <a:pt x="36576" y="80296"/>
                    <a:pt x="38005" y="88487"/>
                    <a:pt x="40767" y="96012"/>
                  </a:cubicBezTo>
                  <a:cubicBezTo>
                    <a:pt x="43529" y="103346"/>
                    <a:pt x="48006" y="109156"/>
                    <a:pt x="54102" y="113348"/>
                  </a:cubicBezTo>
                  <a:cubicBezTo>
                    <a:pt x="60198" y="117443"/>
                    <a:pt x="68104" y="119444"/>
                    <a:pt x="77914" y="119444"/>
                  </a:cubicBezTo>
                  <a:cubicBezTo>
                    <a:pt x="81248" y="119444"/>
                    <a:pt x="84106" y="119348"/>
                    <a:pt x="86487" y="119063"/>
                  </a:cubicBezTo>
                  <a:cubicBezTo>
                    <a:pt x="89059" y="118777"/>
                    <a:pt x="91345" y="118491"/>
                    <a:pt x="93345" y="118110"/>
                  </a:cubicBezTo>
                  <a:cubicBezTo>
                    <a:pt x="95536" y="117729"/>
                    <a:pt x="97536" y="117348"/>
                    <a:pt x="99441" y="116967"/>
                  </a:cubicBezTo>
                  <a:lnTo>
                    <a:pt x="99441" y="84201"/>
                  </a:lnTo>
                  <a:lnTo>
                    <a:pt x="72009" y="84201"/>
                  </a:lnTo>
                  <a:lnTo>
                    <a:pt x="72009" y="63436"/>
                  </a:lnTo>
                  <a:close/>
                  <a:moveTo>
                    <a:pt x="233267" y="138113"/>
                  </a:moveTo>
                  <a:lnTo>
                    <a:pt x="155924" y="138113"/>
                  </a:lnTo>
                  <a:lnTo>
                    <a:pt x="155924" y="2096"/>
                  </a:lnTo>
                  <a:lnTo>
                    <a:pt x="233267" y="2096"/>
                  </a:lnTo>
                  <a:lnTo>
                    <a:pt x="233267" y="22479"/>
                  </a:lnTo>
                  <a:lnTo>
                    <a:pt x="180308" y="22479"/>
                  </a:lnTo>
                  <a:lnTo>
                    <a:pt x="180308" y="57150"/>
                  </a:lnTo>
                  <a:lnTo>
                    <a:pt x="229838" y="57150"/>
                  </a:lnTo>
                  <a:lnTo>
                    <a:pt x="229838" y="77533"/>
                  </a:lnTo>
                  <a:lnTo>
                    <a:pt x="180308" y="77533"/>
                  </a:lnTo>
                  <a:lnTo>
                    <a:pt x="180308" y="117538"/>
                  </a:lnTo>
                  <a:lnTo>
                    <a:pt x="233267" y="117538"/>
                  </a:lnTo>
                  <a:lnTo>
                    <a:pt x="233267" y="138113"/>
                  </a:lnTo>
                  <a:close/>
                  <a:moveTo>
                    <a:pt x="377762" y="138113"/>
                  </a:moveTo>
                  <a:lnTo>
                    <a:pt x="347472" y="138113"/>
                  </a:lnTo>
                  <a:lnTo>
                    <a:pt x="283083" y="31432"/>
                  </a:lnTo>
                  <a:lnTo>
                    <a:pt x="282321" y="31432"/>
                  </a:lnTo>
                  <a:cubicBezTo>
                    <a:pt x="282416" y="34195"/>
                    <a:pt x="282607" y="37243"/>
                    <a:pt x="282702" y="40386"/>
                  </a:cubicBezTo>
                  <a:cubicBezTo>
                    <a:pt x="282988" y="43434"/>
                    <a:pt x="283178" y="46577"/>
                    <a:pt x="283273" y="49911"/>
                  </a:cubicBezTo>
                  <a:cubicBezTo>
                    <a:pt x="283369" y="53054"/>
                    <a:pt x="283559" y="56293"/>
                    <a:pt x="283655" y="59627"/>
                  </a:cubicBezTo>
                  <a:cubicBezTo>
                    <a:pt x="283750" y="62960"/>
                    <a:pt x="283940" y="66199"/>
                    <a:pt x="284036" y="69532"/>
                  </a:cubicBezTo>
                  <a:lnTo>
                    <a:pt x="284036" y="138113"/>
                  </a:lnTo>
                  <a:lnTo>
                    <a:pt x="262128" y="138113"/>
                  </a:lnTo>
                  <a:lnTo>
                    <a:pt x="262128" y="2096"/>
                  </a:lnTo>
                  <a:lnTo>
                    <a:pt x="292227" y="2096"/>
                  </a:lnTo>
                  <a:lnTo>
                    <a:pt x="356426" y="108013"/>
                  </a:lnTo>
                  <a:lnTo>
                    <a:pt x="356997" y="108013"/>
                  </a:lnTo>
                  <a:cubicBezTo>
                    <a:pt x="356902" y="105442"/>
                    <a:pt x="356711" y="102775"/>
                    <a:pt x="356616" y="99822"/>
                  </a:cubicBezTo>
                  <a:cubicBezTo>
                    <a:pt x="356521" y="96774"/>
                    <a:pt x="356330" y="93631"/>
                    <a:pt x="356235" y="90488"/>
                  </a:cubicBezTo>
                  <a:cubicBezTo>
                    <a:pt x="356235" y="87344"/>
                    <a:pt x="356235" y="84106"/>
                    <a:pt x="356045" y="80772"/>
                  </a:cubicBezTo>
                  <a:cubicBezTo>
                    <a:pt x="355949" y="77438"/>
                    <a:pt x="355759" y="74295"/>
                    <a:pt x="355663" y="71247"/>
                  </a:cubicBezTo>
                  <a:lnTo>
                    <a:pt x="355663" y="2096"/>
                  </a:lnTo>
                  <a:lnTo>
                    <a:pt x="377762" y="2096"/>
                  </a:lnTo>
                  <a:lnTo>
                    <a:pt x="377762" y="138113"/>
                  </a:lnTo>
                  <a:close/>
                  <a:moveTo>
                    <a:pt x="524447" y="68771"/>
                  </a:moveTo>
                  <a:cubicBezTo>
                    <a:pt x="524447" y="84011"/>
                    <a:pt x="521494" y="96774"/>
                    <a:pt x="515684" y="107061"/>
                  </a:cubicBezTo>
                  <a:cubicBezTo>
                    <a:pt x="509969" y="117348"/>
                    <a:pt x="501682" y="125063"/>
                    <a:pt x="490728" y="130302"/>
                  </a:cubicBezTo>
                  <a:cubicBezTo>
                    <a:pt x="479965" y="135541"/>
                    <a:pt x="466820" y="138113"/>
                    <a:pt x="451485" y="138113"/>
                  </a:cubicBezTo>
                  <a:lnTo>
                    <a:pt x="413195" y="138113"/>
                  </a:lnTo>
                  <a:lnTo>
                    <a:pt x="413195" y="2096"/>
                  </a:lnTo>
                  <a:lnTo>
                    <a:pt x="455486" y="2096"/>
                  </a:lnTo>
                  <a:cubicBezTo>
                    <a:pt x="469582" y="2096"/>
                    <a:pt x="481774" y="4667"/>
                    <a:pt x="492062" y="9715"/>
                  </a:cubicBezTo>
                  <a:cubicBezTo>
                    <a:pt x="502348" y="14764"/>
                    <a:pt x="510254" y="22288"/>
                    <a:pt x="515874" y="32194"/>
                  </a:cubicBezTo>
                  <a:cubicBezTo>
                    <a:pt x="521589" y="42005"/>
                    <a:pt x="524447" y="54197"/>
                    <a:pt x="524447" y="68771"/>
                  </a:cubicBezTo>
                  <a:close/>
                  <a:moveTo>
                    <a:pt x="498920" y="69532"/>
                  </a:moveTo>
                  <a:cubicBezTo>
                    <a:pt x="498920" y="58769"/>
                    <a:pt x="497300" y="49816"/>
                    <a:pt x="493966" y="42863"/>
                  </a:cubicBezTo>
                  <a:cubicBezTo>
                    <a:pt x="490633" y="35909"/>
                    <a:pt x="485775" y="30766"/>
                    <a:pt x="479298" y="27432"/>
                  </a:cubicBezTo>
                  <a:cubicBezTo>
                    <a:pt x="472821" y="24003"/>
                    <a:pt x="464915" y="22288"/>
                    <a:pt x="455486" y="22288"/>
                  </a:cubicBezTo>
                  <a:lnTo>
                    <a:pt x="437579" y="22288"/>
                  </a:lnTo>
                  <a:lnTo>
                    <a:pt x="437579" y="117729"/>
                  </a:lnTo>
                  <a:lnTo>
                    <a:pt x="452247" y="117729"/>
                  </a:lnTo>
                  <a:cubicBezTo>
                    <a:pt x="467963" y="117729"/>
                    <a:pt x="479679" y="113729"/>
                    <a:pt x="487299" y="105727"/>
                  </a:cubicBezTo>
                  <a:cubicBezTo>
                    <a:pt x="495014" y="97631"/>
                    <a:pt x="498920" y="85534"/>
                    <a:pt x="498920" y="69532"/>
                  </a:cubicBezTo>
                  <a:close/>
                  <a:moveTo>
                    <a:pt x="630841" y="138113"/>
                  </a:moveTo>
                  <a:lnTo>
                    <a:pt x="553498" y="138113"/>
                  </a:lnTo>
                  <a:lnTo>
                    <a:pt x="553498" y="2096"/>
                  </a:lnTo>
                  <a:lnTo>
                    <a:pt x="630841" y="2096"/>
                  </a:lnTo>
                  <a:lnTo>
                    <a:pt x="630841" y="22479"/>
                  </a:lnTo>
                  <a:lnTo>
                    <a:pt x="577882" y="22479"/>
                  </a:lnTo>
                  <a:lnTo>
                    <a:pt x="577882" y="57150"/>
                  </a:lnTo>
                  <a:lnTo>
                    <a:pt x="627412" y="57150"/>
                  </a:lnTo>
                  <a:lnTo>
                    <a:pt x="627412" y="77533"/>
                  </a:lnTo>
                  <a:lnTo>
                    <a:pt x="577882" y="77533"/>
                  </a:lnTo>
                  <a:lnTo>
                    <a:pt x="577882" y="117538"/>
                  </a:lnTo>
                  <a:lnTo>
                    <a:pt x="630841" y="117538"/>
                  </a:lnTo>
                  <a:lnTo>
                    <a:pt x="630841" y="138113"/>
                  </a:lnTo>
                  <a:close/>
                  <a:moveTo>
                    <a:pt x="698373" y="2096"/>
                  </a:moveTo>
                  <a:cubicBezTo>
                    <a:pt x="710279" y="2096"/>
                    <a:pt x="720185" y="3524"/>
                    <a:pt x="727901" y="6477"/>
                  </a:cubicBezTo>
                  <a:cubicBezTo>
                    <a:pt x="735616" y="9430"/>
                    <a:pt x="741426" y="13811"/>
                    <a:pt x="745236" y="19812"/>
                  </a:cubicBezTo>
                  <a:cubicBezTo>
                    <a:pt x="749046" y="25622"/>
                    <a:pt x="750951" y="33052"/>
                    <a:pt x="750951" y="42100"/>
                  </a:cubicBezTo>
                  <a:cubicBezTo>
                    <a:pt x="750951" y="48673"/>
                    <a:pt x="749713" y="54388"/>
                    <a:pt x="747141" y="59055"/>
                  </a:cubicBezTo>
                  <a:cubicBezTo>
                    <a:pt x="744760" y="63722"/>
                    <a:pt x="741521" y="67723"/>
                    <a:pt x="737616" y="70866"/>
                  </a:cubicBezTo>
                  <a:cubicBezTo>
                    <a:pt x="733711" y="73914"/>
                    <a:pt x="729424" y="76390"/>
                    <a:pt x="724853" y="78296"/>
                  </a:cubicBezTo>
                  <a:lnTo>
                    <a:pt x="763905" y="138113"/>
                  </a:lnTo>
                  <a:lnTo>
                    <a:pt x="736473" y="138113"/>
                  </a:lnTo>
                  <a:lnTo>
                    <a:pt x="703897" y="84392"/>
                  </a:lnTo>
                  <a:lnTo>
                    <a:pt x="684086" y="84392"/>
                  </a:lnTo>
                  <a:lnTo>
                    <a:pt x="684086" y="138113"/>
                  </a:lnTo>
                  <a:lnTo>
                    <a:pt x="659702" y="138113"/>
                  </a:lnTo>
                  <a:lnTo>
                    <a:pt x="659702" y="2096"/>
                  </a:lnTo>
                  <a:lnTo>
                    <a:pt x="698373" y="2096"/>
                  </a:lnTo>
                  <a:close/>
                  <a:moveTo>
                    <a:pt x="696849" y="22479"/>
                  </a:moveTo>
                  <a:lnTo>
                    <a:pt x="684086" y="22479"/>
                  </a:lnTo>
                  <a:lnTo>
                    <a:pt x="684086" y="64389"/>
                  </a:lnTo>
                  <a:lnTo>
                    <a:pt x="697611" y="64389"/>
                  </a:lnTo>
                  <a:cubicBezTo>
                    <a:pt x="704374" y="64389"/>
                    <a:pt x="709803" y="63532"/>
                    <a:pt x="713994" y="61913"/>
                  </a:cubicBezTo>
                  <a:cubicBezTo>
                    <a:pt x="718185" y="60293"/>
                    <a:pt x="721233" y="57817"/>
                    <a:pt x="723138" y="54673"/>
                  </a:cubicBezTo>
                  <a:cubicBezTo>
                    <a:pt x="725138" y="51530"/>
                    <a:pt x="726186" y="47530"/>
                    <a:pt x="726186" y="42863"/>
                  </a:cubicBezTo>
                  <a:cubicBezTo>
                    <a:pt x="726186" y="37909"/>
                    <a:pt x="725138" y="34004"/>
                    <a:pt x="722947" y="31052"/>
                  </a:cubicBezTo>
                  <a:cubicBezTo>
                    <a:pt x="720757" y="28004"/>
                    <a:pt x="717518" y="25813"/>
                    <a:pt x="713232" y="24575"/>
                  </a:cubicBezTo>
                  <a:cubicBezTo>
                    <a:pt x="709041" y="23146"/>
                    <a:pt x="703612" y="22479"/>
                    <a:pt x="696849" y="22479"/>
                  </a:cubicBezTo>
                  <a:close/>
                  <a:moveTo>
                    <a:pt x="909638" y="138113"/>
                  </a:moveTo>
                  <a:lnTo>
                    <a:pt x="832295" y="138113"/>
                  </a:lnTo>
                  <a:lnTo>
                    <a:pt x="832295" y="2096"/>
                  </a:lnTo>
                  <a:lnTo>
                    <a:pt x="909638" y="2096"/>
                  </a:lnTo>
                  <a:lnTo>
                    <a:pt x="909638" y="22479"/>
                  </a:lnTo>
                  <a:lnTo>
                    <a:pt x="856679" y="22479"/>
                  </a:lnTo>
                  <a:lnTo>
                    <a:pt x="856679" y="57150"/>
                  </a:lnTo>
                  <a:lnTo>
                    <a:pt x="906209" y="57150"/>
                  </a:lnTo>
                  <a:lnTo>
                    <a:pt x="906209" y="77533"/>
                  </a:lnTo>
                  <a:lnTo>
                    <a:pt x="856679" y="77533"/>
                  </a:lnTo>
                  <a:lnTo>
                    <a:pt x="856679" y="117538"/>
                  </a:lnTo>
                  <a:lnTo>
                    <a:pt x="909638" y="117538"/>
                  </a:lnTo>
                  <a:lnTo>
                    <a:pt x="909638" y="138113"/>
                  </a:lnTo>
                  <a:close/>
                  <a:moveTo>
                    <a:pt x="1060132" y="69913"/>
                  </a:moveTo>
                  <a:cubicBezTo>
                    <a:pt x="1060132" y="80486"/>
                    <a:pt x="1058799" y="90011"/>
                    <a:pt x="1056132" y="98679"/>
                  </a:cubicBezTo>
                  <a:cubicBezTo>
                    <a:pt x="1053560" y="107156"/>
                    <a:pt x="1049655" y="114586"/>
                    <a:pt x="1044321" y="120777"/>
                  </a:cubicBezTo>
                  <a:cubicBezTo>
                    <a:pt x="1039082" y="126968"/>
                    <a:pt x="1032415" y="131731"/>
                    <a:pt x="1024319" y="134874"/>
                  </a:cubicBezTo>
                  <a:lnTo>
                    <a:pt x="1057085" y="170498"/>
                  </a:lnTo>
                  <a:lnTo>
                    <a:pt x="1024699" y="170498"/>
                  </a:lnTo>
                  <a:lnTo>
                    <a:pt x="999363" y="140017"/>
                  </a:lnTo>
                  <a:lnTo>
                    <a:pt x="996124" y="140017"/>
                  </a:lnTo>
                  <a:cubicBezTo>
                    <a:pt x="985171" y="140017"/>
                    <a:pt x="975646" y="138398"/>
                    <a:pt x="967549" y="135065"/>
                  </a:cubicBezTo>
                  <a:cubicBezTo>
                    <a:pt x="959548" y="131636"/>
                    <a:pt x="952976" y="126873"/>
                    <a:pt x="947738" y="120777"/>
                  </a:cubicBezTo>
                  <a:cubicBezTo>
                    <a:pt x="942499" y="114586"/>
                    <a:pt x="938594" y="107156"/>
                    <a:pt x="935927" y="98488"/>
                  </a:cubicBezTo>
                  <a:cubicBezTo>
                    <a:pt x="933355" y="89821"/>
                    <a:pt x="932116" y="80296"/>
                    <a:pt x="932116" y="69723"/>
                  </a:cubicBezTo>
                  <a:cubicBezTo>
                    <a:pt x="932116" y="55626"/>
                    <a:pt x="934403" y="43339"/>
                    <a:pt x="938974" y="32956"/>
                  </a:cubicBezTo>
                  <a:cubicBezTo>
                    <a:pt x="943642" y="22574"/>
                    <a:pt x="950690" y="14478"/>
                    <a:pt x="960120" y="8763"/>
                  </a:cubicBezTo>
                  <a:cubicBezTo>
                    <a:pt x="969645" y="2953"/>
                    <a:pt x="981742" y="0"/>
                    <a:pt x="996315" y="0"/>
                  </a:cubicBezTo>
                  <a:cubicBezTo>
                    <a:pt x="1010888" y="0"/>
                    <a:pt x="1022509" y="2953"/>
                    <a:pt x="1031938" y="8763"/>
                  </a:cubicBezTo>
                  <a:cubicBezTo>
                    <a:pt x="1041368" y="14478"/>
                    <a:pt x="1048417" y="22574"/>
                    <a:pt x="1053084" y="33147"/>
                  </a:cubicBezTo>
                  <a:cubicBezTo>
                    <a:pt x="1057751" y="43529"/>
                    <a:pt x="1060132" y="55817"/>
                    <a:pt x="1060132" y="69913"/>
                  </a:cubicBezTo>
                  <a:close/>
                  <a:moveTo>
                    <a:pt x="957834" y="69913"/>
                  </a:moveTo>
                  <a:cubicBezTo>
                    <a:pt x="957834" y="80200"/>
                    <a:pt x="959168" y="89059"/>
                    <a:pt x="961835" y="96393"/>
                  </a:cubicBezTo>
                  <a:cubicBezTo>
                    <a:pt x="964597" y="103727"/>
                    <a:pt x="968788" y="109442"/>
                    <a:pt x="974407" y="113348"/>
                  </a:cubicBezTo>
                  <a:cubicBezTo>
                    <a:pt x="980122" y="117253"/>
                    <a:pt x="987362" y="119253"/>
                    <a:pt x="996124" y="119253"/>
                  </a:cubicBezTo>
                  <a:cubicBezTo>
                    <a:pt x="1004888" y="119253"/>
                    <a:pt x="1012412" y="117253"/>
                    <a:pt x="1018032" y="113348"/>
                  </a:cubicBezTo>
                  <a:cubicBezTo>
                    <a:pt x="1023652" y="109442"/>
                    <a:pt x="1027747" y="103727"/>
                    <a:pt x="1030414" y="96393"/>
                  </a:cubicBezTo>
                  <a:cubicBezTo>
                    <a:pt x="1033081" y="89059"/>
                    <a:pt x="1034415" y="80200"/>
                    <a:pt x="1034415" y="69913"/>
                  </a:cubicBezTo>
                  <a:cubicBezTo>
                    <a:pt x="1034415" y="54578"/>
                    <a:pt x="1031462" y="42481"/>
                    <a:pt x="1025462" y="33719"/>
                  </a:cubicBezTo>
                  <a:cubicBezTo>
                    <a:pt x="1019461" y="24955"/>
                    <a:pt x="1009745" y="20574"/>
                    <a:pt x="996315" y="20574"/>
                  </a:cubicBezTo>
                  <a:cubicBezTo>
                    <a:pt x="987457" y="20574"/>
                    <a:pt x="980122" y="22574"/>
                    <a:pt x="974407" y="26479"/>
                  </a:cubicBezTo>
                  <a:cubicBezTo>
                    <a:pt x="968788" y="30385"/>
                    <a:pt x="964597" y="36100"/>
                    <a:pt x="961835" y="43434"/>
                  </a:cubicBezTo>
                  <a:cubicBezTo>
                    <a:pt x="959168" y="50768"/>
                    <a:pt x="957834" y="59627"/>
                    <a:pt x="957834" y="69913"/>
                  </a:cubicBezTo>
                  <a:close/>
                  <a:moveTo>
                    <a:pt x="1196912" y="90106"/>
                  </a:moveTo>
                  <a:cubicBezTo>
                    <a:pt x="1196912" y="99536"/>
                    <a:pt x="1194911" y="108013"/>
                    <a:pt x="1190815" y="115633"/>
                  </a:cubicBezTo>
                  <a:cubicBezTo>
                    <a:pt x="1186910" y="123158"/>
                    <a:pt x="1180814" y="129064"/>
                    <a:pt x="1172718" y="133540"/>
                  </a:cubicBezTo>
                  <a:cubicBezTo>
                    <a:pt x="1164622" y="137827"/>
                    <a:pt x="1154335" y="140017"/>
                    <a:pt x="1141857" y="140017"/>
                  </a:cubicBezTo>
                  <a:cubicBezTo>
                    <a:pt x="1124236" y="140017"/>
                    <a:pt x="1110806" y="135446"/>
                    <a:pt x="1101662" y="126302"/>
                  </a:cubicBezTo>
                  <a:cubicBezTo>
                    <a:pt x="1092518" y="117062"/>
                    <a:pt x="1087946" y="104870"/>
                    <a:pt x="1087946" y="89725"/>
                  </a:cubicBezTo>
                  <a:lnTo>
                    <a:pt x="1087946" y="2096"/>
                  </a:lnTo>
                  <a:lnTo>
                    <a:pt x="1112330" y="2096"/>
                  </a:lnTo>
                  <a:lnTo>
                    <a:pt x="1112330" y="87249"/>
                  </a:lnTo>
                  <a:cubicBezTo>
                    <a:pt x="1112330" y="98298"/>
                    <a:pt x="1114901" y="106394"/>
                    <a:pt x="1119949" y="111633"/>
                  </a:cubicBezTo>
                  <a:cubicBezTo>
                    <a:pt x="1124998" y="116681"/>
                    <a:pt x="1132618" y="119253"/>
                    <a:pt x="1142619" y="119253"/>
                  </a:cubicBezTo>
                  <a:cubicBezTo>
                    <a:pt x="1149763" y="119253"/>
                    <a:pt x="1155478" y="118015"/>
                    <a:pt x="1159764" y="115633"/>
                  </a:cubicBezTo>
                  <a:cubicBezTo>
                    <a:pt x="1164241" y="113252"/>
                    <a:pt x="1167479" y="109633"/>
                    <a:pt x="1169480" y="104775"/>
                  </a:cubicBezTo>
                  <a:cubicBezTo>
                    <a:pt x="1171670" y="99822"/>
                    <a:pt x="1172718" y="93917"/>
                    <a:pt x="1172718" y="87058"/>
                  </a:cubicBezTo>
                  <a:lnTo>
                    <a:pt x="1172718" y="2096"/>
                  </a:lnTo>
                  <a:lnTo>
                    <a:pt x="1196912" y="2096"/>
                  </a:lnTo>
                  <a:lnTo>
                    <a:pt x="1196912" y="90106"/>
                  </a:lnTo>
                  <a:close/>
                  <a:moveTo>
                    <a:pt x="1313498" y="138113"/>
                  </a:moveTo>
                  <a:lnTo>
                    <a:pt x="1301115" y="102108"/>
                  </a:lnTo>
                  <a:lnTo>
                    <a:pt x="1249871" y="102108"/>
                  </a:lnTo>
                  <a:lnTo>
                    <a:pt x="1237679" y="138113"/>
                  </a:lnTo>
                  <a:lnTo>
                    <a:pt x="1211771" y="138113"/>
                  </a:lnTo>
                  <a:lnTo>
                    <a:pt x="1261681" y="1524"/>
                  </a:lnTo>
                  <a:lnTo>
                    <a:pt x="1289495" y="1524"/>
                  </a:lnTo>
                  <a:lnTo>
                    <a:pt x="1339406" y="138113"/>
                  </a:lnTo>
                  <a:lnTo>
                    <a:pt x="1313498" y="138113"/>
                  </a:lnTo>
                  <a:close/>
                  <a:moveTo>
                    <a:pt x="1283018" y="46101"/>
                  </a:moveTo>
                  <a:cubicBezTo>
                    <a:pt x="1282541" y="44291"/>
                    <a:pt x="1281779" y="41910"/>
                    <a:pt x="1280731" y="38862"/>
                  </a:cubicBezTo>
                  <a:cubicBezTo>
                    <a:pt x="1279684" y="35814"/>
                    <a:pt x="1278731" y="32671"/>
                    <a:pt x="1277684" y="29527"/>
                  </a:cubicBezTo>
                  <a:cubicBezTo>
                    <a:pt x="1276826" y="26194"/>
                    <a:pt x="1276064" y="23527"/>
                    <a:pt x="1275588" y="21336"/>
                  </a:cubicBezTo>
                  <a:cubicBezTo>
                    <a:pt x="1274921" y="23908"/>
                    <a:pt x="1274159" y="26765"/>
                    <a:pt x="1273112" y="30099"/>
                  </a:cubicBezTo>
                  <a:cubicBezTo>
                    <a:pt x="1272254" y="33433"/>
                    <a:pt x="1271302" y="36481"/>
                    <a:pt x="1270445" y="39433"/>
                  </a:cubicBezTo>
                  <a:cubicBezTo>
                    <a:pt x="1269682" y="42386"/>
                    <a:pt x="1269016" y="44577"/>
                    <a:pt x="1268539" y="46101"/>
                  </a:cubicBezTo>
                  <a:lnTo>
                    <a:pt x="1256538" y="81153"/>
                  </a:lnTo>
                  <a:lnTo>
                    <a:pt x="1294829" y="81153"/>
                  </a:lnTo>
                  <a:lnTo>
                    <a:pt x="1283018" y="46101"/>
                  </a:lnTo>
                  <a:close/>
                  <a:moveTo>
                    <a:pt x="1357313" y="138113"/>
                  </a:moveTo>
                  <a:lnTo>
                    <a:pt x="1357313" y="2096"/>
                  </a:lnTo>
                  <a:lnTo>
                    <a:pt x="1381697" y="2096"/>
                  </a:lnTo>
                  <a:lnTo>
                    <a:pt x="1381697" y="117538"/>
                  </a:lnTo>
                  <a:lnTo>
                    <a:pt x="1438465" y="117538"/>
                  </a:lnTo>
                  <a:lnTo>
                    <a:pt x="1438465" y="138113"/>
                  </a:lnTo>
                  <a:lnTo>
                    <a:pt x="1357313" y="138113"/>
                  </a:lnTo>
                  <a:close/>
                  <a:moveTo>
                    <a:pt x="1508189" y="138113"/>
                  </a:moveTo>
                  <a:lnTo>
                    <a:pt x="1451039" y="138113"/>
                  </a:lnTo>
                  <a:lnTo>
                    <a:pt x="1451039" y="124206"/>
                  </a:lnTo>
                  <a:lnTo>
                    <a:pt x="1467422" y="118110"/>
                  </a:lnTo>
                  <a:lnTo>
                    <a:pt x="1467422" y="22288"/>
                  </a:lnTo>
                  <a:lnTo>
                    <a:pt x="1451039" y="16002"/>
                  </a:lnTo>
                  <a:lnTo>
                    <a:pt x="1451039" y="2096"/>
                  </a:lnTo>
                  <a:lnTo>
                    <a:pt x="1508189" y="2096"/>
                  </a:lnTo>
                  <a:lnTo>
                    <a:pt x="1508189" y="16002"/>
                  </a:lnTo>
                  <a:lnTo>
                    <a:pt x="1491806" y="22288"/>
                  </a:lnTo>
                  <a:lnTo>
                    <a:pt x="1491806" y="118110"/>
                  </a:lnTo>
                  <a:lnTo>
                    <a:pt x="1508189" y="124206"/>
                  </a:lnTo>
                  <a:lnTo>
                    <a:pt x="1508189" y="138113"/>
                  </a:lnTo>
                  <a:close/>
                  <a:moveTo>
                    <a:pt x="1581341" y="138113"/>
                  </a:moveTo>
                  <a:lnTo>
                    <a:pt x="1556957" y="138113"/>
                  </a:lnTo>
                  <a:lnTo>
                    <a:pt x="1556957" y="22669"/>
                  </a:lnTo>
                  <a:lnTo>
                    <a:pt x="1517904" y="22669"/>
                  </a:lnTo>
                  <a:lnTo>
                    <a:pt x="1517904" y="2096"/>
                  </a:lnTo>
                  <a:lnTo>
                    <a:pt x="1620393" y="2096"/>
                  </a:lnTo>
                  <a:lnTo>
                    <a:pt x="1620393" y="22669"/>
                  </a:lnTo>
                  <a:lnTo>
                    <a:pt x="1581341" y="22669"/>
                  </a:lnTo>
                  <a:lnTo>
                    <a:pt x="1581341" y="138113"/>
                  </a:lnTo>
                  <a:close/>
                  <a:moveTo>
                    <a:pt x="1680782" y="62103"/>
                  </a:moveTo>
                  <a:lnTo>
                    <a:pt x="1711833" y="2096"/>
                  </a:lnTo>
                  <a:lnTo>
                    <a:pt x="1738122" y="2096"/>
                  </a:lnTo>
                  <a:lnTo>
                    <a:pt x="1692973" y="85154"/>
                  </a:lnTo>
                  <a:lnTo>
                    <a:pt x="1692973" y="138113"/>
                  </a:lnTo>
                  <a:lnTo>
                    <a:pt x="1668589" y="138113"/>
                  </a:lnTo>
                  <a:lnTo>
                    <a:pt x="1668589" y="86106"/>
                  </a:lnTo>
                  <a:lnTo>
                    <a:pt x="1623441" y="2096"/>
                  </a:lnTo>
                  <a:lnTo>
                    <a:pt x="1649920" y="2096"/>
                  </a:lnTo>
                  <a:lnTo>
                    <a:pt x="1680782" y="62103"/>
                  </a:lnTo>
                  <a:close/>
                  <a:moveTo>
                    <a:pt x="101727" y="366332"/>
                  </a:moveTo>
                  <a:lnTo>
                    <a:pt x="89345" y="330327"/>
                  </a:lnTo>
                  <a:lnTo>
                    <a:pt x="38100" y="330327"/>
                  </a:lnTo>
                  <a:lnTo>
                    <a:pt x="25908" y="366332"/>
                  </a:lnTo>
                  <a:lnTo>
                    <a:pt x="0" y="366332"/>
                  </a:lnTo>
                  <a:lnTo>
                    <a:pt x="49911" y="229743"/>
                  </a:lnTo>
                  <a:lnTo>
                    <a:pt x="77724" y="229743"/>
                  </a:lnTo>
                  <a:lnTo>
                    <a:pt x="127635" y="366332"/>
                  </a:lnTo>
                  <a:lnTo>
                    <a:pt x="101727" y="366332"/>
                  </a:lnTo>
                  <a:close/>
                  <a:moveTo>
                    <a:pt x="71247" y="274320"/>
                  </a:moveTo>
                  <a:cubicBezTo>
                    <a:pt x="70771" y="272510"/>
                    <a:pt x="70009" y="270129"/>
                    <a:pt x="68961" y="267081"/>
                  </a:cubicBezTo>
                  <a:cubicBezTo>
                    <a:pt x="67913" y="264033"/>
                    <a:pt x="66961" y="260890"/>
                    <a:pt x="65913" y="257746"/>
                  </a:cubicBezTo>
                  <a:cubicBezTo>
                    <a:pt x="65056" y="254413"/>
                    <a:pt x="64294" y="251746"/>
                    <a:pt x="63818" y="249555"/>
                  </a:cubicBezTo>
                  <a:cubicBezTo>
                    <a:pt x="63151" y="252127"/>
                    <a:pt x="62389" y="254984"/>
                    <a:pt x="61341" y="258318"/>
                  </a:cubicBezTo>
                  <a:cubicBezTo>
                    <a:pt x="60484" y="261652"/>
                    <a:pt x="59531" y="264700"/>
                    <a:pt x="58674" y="267653"/>
                  </a:cubicBezTo>
                  <a:cubicBezTo>
                    <a:pt x="57912" y="270605"/>
                    <a:pt x="57245" y="272796"/>
                    <a:pt x="56769" y="274320"/>
                  </a:cubicBezTo>
                  <a:lnTo>
                    <a:pt x="44768" y="309372"/>
                  </a:lnTo>
                  <a:lnTo>
                    <a:pt x="83058" y="309372"/>
                  </a:lnTo>
                  <a:lnTo>
                    <a:pt x="71247" y="274320"/>
                  </a:lnTo>
                  <a:close/>
                  <a:moveTo>
                    <a:pt x="261176" y="366332"/>
                  </a:moveTo>
                  <a:lnTo>
                    <a:pt x="230886" y="366332"/>
                  </a:lnTo>
                  <a:lnTo>
                    <a:pt x="166497" y="259652"/>
                  </a:lnTo>
                  <a:lnTo>
                    <a:pt x="165735" y="259652"/>
                  </a:lnTo>
                  <a:cubicBezTo>
                    <a:pt x="165830" y="262414"/>
                    <a:pt x="166021" y="265462"/>
                    <a:pt x="166116" y="268605"/>
                  </a:cubicBezTo>
                  <a:cubicBezTo>
                    <a:pt x="166402" y="271653"/>
                    <a:pt x="166592" y="274796"/>
                    <a:pt x="166688" y="278130"/>
                  </a:cubicBezTo>
                  <a:cubicBezTo>
                    <a:pt x="166783" y="281273"/>
                    <a:pt x="166973" y="284512"/>
                    <a:pt x="167069" y="287846"/>
                  </a:cubicBezTo>
                  <a:cubicBezTo>
                    <a:pt x="167164" y="291179"/>
                    <a:pt x="167354" y="294418"/>
                    <a:pt x="167449" y="297752"/>
                  </a:cubicBezTo>
                  <a:lnTo>
                    <a:pt x="167449" y="366332"/>
                  </a:lnTo>
                  <a:lnTo>
                    <a:pt x="145542" y="366332"/>
                  </a:lnTo>
                  <a:lnTo>
                    <a:pt x="145542" y="230315"/>
                  </a:lnTo>
                  <a:lnTo>
                    <a:pt x="175641" y="230315"/>
                  </a:lnTo>
                  <a:lnTo>
                    <a:pt x="239839" y="336232"/>
                  </a:lnTo>
                  <a:lnTo>
                    <a:pt x="240411" y="336232"/>
                  </a:lnTo>
                  <a:cubicBezTo>
                    <a:pt x="240316" y="333661"/>
                    <a:pt x="240125" y="330994"/>
                    <a:pt x="240030" y="328041"/>
                  </a:cubicBezTo>
                  <a:cubicBezTo>
                    <a:pt x="239935" y="324993"/>
                    <a:pt x="239744" y="321850"/>
                    <a:pt x="239649" y="318707"/>
                  </a:cubicBezTo>
                  <a:cubicBezTo>
                    <a:pt x="239649" y="315563"/>
                    <a:pt x="239649" y="312325"/>
                    <a:pt x="239459" y="308991"/>
                  </a:cubicBezTo>
                  <a:cubicBezTo>
                    <a:pt x="239363" y="305657"/>
                    <a:pt x="239173" y="302514"/>
                    <a:pt x="239078" y="299466"/>
                  </a:cubicBezTo>
                  <a:lnTo>
                    <a:pt x="239078" y="230315"/>
                  </a:lnTo>
                  <a:lnTo>
                    <a:pt x="261176" y="230315"/>
                  </a:lnTo>
                  <a:lnTo>
                    <a:pt x="261176" y="366332"/>
                  </a:lnTo>
                  <a:close/>
                  <a:moveTo>
                    <a:pt x="407765" y="296990"/>
                  </a:moveTo>
                  <a:cubicBezTo>
                    <a:pt x="407765" y="312230"/>
                    <a:pt x="404813" y="324993"/>
                    <a:pt x="399002" y="335280"/>
                  </a:cubicBezTo>
                  <a:cubicBezTo>
                    <a:pt x="393287" y="345567"/>
                    <a:pt x="385001" y="353282"/>
                    <a:pt x="374047" y="358521"/>
                  </a:cubicBezTo>
                  <a:cubicBezTo>
                    <a:pt x="363284" y="363760"/>
                    <a:pt x="350139" y="366332"/>
                    <a:pt x="334804" y="366332"/>
                  </a:cubicBezTo>
                  <a:lnTo>
                    <a:pt x="296513" y="366332"/>
                  </a:lnTo>
                  <a:lnTo>
                    <a:pt x="296513" y="230315"/>
                  </a:lnTo>
                  <a:lnTo>
                    <a:pt x="338804" y="230315"/>
                  </a:lnTo>
                  <a:cubicBezTo>
                    <a:pt x="352901" y="230315"/>
                    <a:pt x="365093" y="232886"/>
                    <a:pt x="375380" y="237934"/>
                  </a:cubicBezTo>
                  <a:cubicBezTo>
                    <a:pt x="385667" y="242983"/>
                    <a:pt x="393573" y="250507"/>
                    <a:pt x="399193" y="260413"/>
                  </a:cubicBezTo>
                  <a:cubicBezTo>
                    <a:pt x="404908" y="270224"/>
                    <a:pt x="407765" y="282416"/>
                    <a:pt x="407765" y="296990"/>
                  </a:cubicBezTo>
                  <a:close/>
                  <a:moveTo>
                    <a:pt x="382238" y="297752"/>
                  </a:moveTo>
                  <a:cubicBezTo>
                    <a:pt x="382238" y="286988"/>
                    <a:pt x="380619" y="278035"/>
                    <a:pt x="377285" y="271082"/>
                  </a:cubicBezTo>
                  <a:cubicBezTo>
                    <a:pt x="373952" y="264128"/>
                    <a:pt x="369094" y="258985"/>
                    <a:pt x="362617" y="255651"/>
                  </a:cubicBezTo>
                  <a:cubicBezTo>
                    <a:pt x="356140" y="252222"/>
                    <a:pt x="348234" y="250507"/>
                    <a:pt x="338804" y="250507"/>
                  </a:cubicBezTo>
                  <a:lnTo>
                    <a:pt x="320897" y="250507"/>
                  </a:lnTo>
                  <a:lnTo>
                    <a:pt x="320897" y="345948"/>
                  </a:lnTo>
                  <a:lnTo>
                    <a:pt x="335566" y="345948"/>
                  </a:lnTo>
                  <a:cubicBezTo>
                    <a:pt x="351282" y="345948"/>
                    <a:pt x="362998" y="341948"/>
                    <a:pt x="370618" y="333946"/>
                  </a:cubicBezTo>
                  <a:cubicBezTo>
                    <a:pt x="378333" y="325850"/>
                    <a:pt x="382238" y="313754"/>
                    <a:pt x="382238" y="297752"/>
                  </a:cubicBezTo>
                  <a:close/>
                  <a:moveTo>
                    <a:pt x="532447" y="366332"/>
                  </a:moveTo>
                  <a:lnTo>
                    <a:pt x="475297" y="366332"/>
                  </a:lnTo>
                  <a:lnTo>
                    <a:pt x="475297" y="352425"/>
                  </a:lnTo>
                  <a:lnTo>
                    <a:pt x="491680" y="346329"/>
                  </a:lnTo>
                  <a:lnTo>
                    <a:pt x="491680" y="250507"/>
                  </a:lnTo>
                  <a:lnTo>
                    <a:pt x="475297" y="244221"/>
                  </a:lnTo>
                  <a:lnTo>
                    <a:pt x="475297" y="230315"/>
                  </a:lnTo>
                  <a:lnTo>
                    <a:pt x="532447" y="230315"/>
                  </a:lnTo>
                  <a:lnTo>
                    <a:pt x="532447" y="244221"/>
                  </a:lnTo>
                  <a:lnTo>
                    <a:pt x="516064" y="250507"/>
                  </a:lnTo>
                  <a:lnTo>
                    <a:pt x="516064" y="346329"/>
                  </a:lnTo>
                  <a:lnTo>
                    <a:pt x="532447" y="352425"/>
                  </a:lnTo>
                  <a:lnTo>
                    <a:pt x="532447" y="366332"/>
                  </a:lnTo>
                  <a:close/>
                  <a:moveTo>
                    <a:pt x="672465" y="366332"/>
                  </a:moveTo>
                  <a:lnTo>
                    <a:pt x="642176" y="366332"/>
                  </a:lnTo>
                  <a:lnTo>
                    <a:pt x="577787" y="259652"/>
                  </a:lnTo>
                  <a:lnTo>
                    <a:pt x="577024" y="259652"/>
                  </a:lnTo>
                  <a:cubicBezTo>
                    <a:pt x="577120" y="262414"/>
                    <a:pt x="577310" y="265462"/>
                    <a:pt x="577405" y="268605"/>
                  </a:cubicBezTo>
                  <a:cubicBezTo>
                    <a:pt x="577691" y="271653"/>
                    <a:pt x="577882" y="274796"/>
                    <a:pt x="577977" y="278130"/>
                  </a:cubicBezTo>
                  <a:cubicBezTo>
                    <a:pt x="578072" y="281273"/>
                    <a:pt x="578263" y="284512"/>
                    <a:pt x="578358" y="287846"/>
                  </a:cubicBezTo>
                  <a:cubicBezTo>
                    <a:pt x="578453" y="291179"/>
                    <a:pt x="578644" y="294418"/>
                    <a:pt x="578739" y="297752"/>
                  </a:cubicBezTo>
                  <a:lnTo>
                    <a:pt x="578739" y="366332"/>
                  </a:lnTo>
                  <a:lnTo>
                    <a:pt x="556831" y="366332"/>
                  </a:lnTo>
                  <a:lnTo>
                    <a:pt x="556831" y="230315"/>
                  </a:lnTo>
                  <a:lnTo>
                    <a:pt x="586930" y="230315"/>
                  </a:lnTo>
                  <a:lnTo>
                    <a:pt x="651129" y="336232"/>
                  </a:lnTo>
                  <a:lnTo>
                    <a:pt x="651701" y="336232"/>
                  </a:lnTo>
                  <a:cubicBezTo>
                    <a:pt x="651605" y="333661"/>
                    <a:pt x="651415" y="330994"/>
                    <a:pt x="651320" y="328041"/>
                  </a:cubicBezTo>
                  <a:cubicBezTo>
                    <a:pt x="651224" y="324993"/>
                    <a:pt x="651034" y="321850"/>
                    <a:pt x="650938" y="318707"/>
                  </a:cubicBezTo>
                  <a:cubicBezTo>
                    <a:pt x="650938" y="315563"/>
                    <a:pt x="650938" y="312325"/>
                    <a:pt x="650748" y="308991"/>
                  </a:cubicBezTo>
                  <a:cubicBezTo>
                    <a:pt x="650653" y="305657"/>
                    <a:pt x="650462" y="302514"/>
                    <a:pt x="650367" y="299466"/>
                  </a:cubicBezTo>
                  <a:lnTo>
                    <a:pt x="650367" y="230315"/>
                  </a:lnTo>
                  <a:lnTo>
                    <a:pt x="672465" y="230315"/>
                  </a:lnTo>
                  <a:lnTo>
                    <a:pt x="672465" y="366332"/>
                  </a:lnTo>
                  <a:close/>
                  <a:moveTo>
                    <a:pt x="765810" y="248984"/>
                  </a:moveTo>
                  <a:cubicBezTo>
                    <a:pt x="759619" y="248984"/>
                    <a:pt x="754094" y="250127"/>
                    <a:pt x="749237" y="252413"/>
                  </a:cubicBezTo>
                  <a:cubicBezTo>
                    <a:pt x="744379" y="254698"/>
                    <a:pt x="740283" y="258032"/>
                    <a:pt x="736854" y="262319"/>
                  </a:cubicBezTo>
                  <a:cubicBezTo>
                    <a:pt x="733520" y="266605"/>
                    <a:pt x="731044" y="271844"/>
                    <a:pt x="729234" y="277940"/>
                  </a:cubicBezTo>
                  <a:cubicBezTo>
                    <a:pt x="727615" y="284036"/>
                    <a:pt x="726757" y="290894"/>
                    <a:pt x="726757" y="298513"/>
                  </a:cubicBezTo>
                  <a:cubicBezTo>
                    <a:pt x="726757" y="308800"/>
                    <a:pt x="728186" y="317659"/>
                    <a:pt x="730948" y="324993"/>
                  </a:cubicBezTo>
                  <a:cubicBezTo>
                    <a:pt x="733711" y="332232"/>
                    <a:pt x="737997" y="337852"/>
                    <a:pt x="743712" y="341757"/>
                  </a:cubicBezTo>
                  <a:cubicBezTo>
                    <a:pt x="749522" y="345662"/>
                    <a:pt x="756856" y="347663"/>
                    <a:pt x="765620" y="347663"/>
                  </a:cubicBezTo>
                  <a:cubicBezTo>
                    <a:pt x="771430" y="347663"/>
                    <a:pt x="777049" y="347091"/>
                    <a:pt x="782384" y="345948"/>
                  </a:cubicBezTo>
                  <a:cubicBezTo>
                    <a:pt x="787813" y="344710"/>
                    <a:pt x="793528" y="342995"/>
                    <a:pt x="799529" y="340995"/>
                  </a:cubicBezTo>
                  <a:lnTo>
                    <a:pt x="799529" y="361759"/>
                  </a:lnTo>
                  <a:cubicBezTo>
                    <a:pt x="793909" y="364046"/>
                    <a:pt x="788289" y="365665"/>
                    <a:pt x="782574" y="366713"/>
                  </a:cubicBezTo>
                  <a:cubicBezTo>
                    <a:pt x="776954" y="367760"/>
                    <a:pt x="770477" y="368236"/>
                    <a:pt x="763143" y="368236"/>
                  </a:cubicBezTo>
                  <a:cubicBezTo>
                    <a:pt x="749141" y="368236"/>
                    <a:pt x="737616" y="365379"/>
                    <a:pt x="728472" y="359664"/>
                  </a:cubicBezTo>
                  <a:cubicBezTo>
                    <a:pt x="719328" y="353854"/>
                    <a:pt x="712565" y="345662"/>
                    <a:pt x="708088" y="335280"/>
                  </a:cubicBezTo>
                  <a:cubicBezTo>
                    <a:pt x="703612" y="324707"/>
                    <a:pt x="701421" y="312420"/>
                    <a:pt x="701421" y="298323"/>
                  </a:cubicBezTo>
                  <a:cubicBezTo>
                    <a:pt x="701421" y="288036"/>
                    <a:pt x="702850" y="278606"/>
                    <a:pt x="705612" y="270129"/>
                  </a:cubicBezTo>
                  <a:cubicBezTo>
                    <a:pt x="708565" y="261652"/>
                    <a:pt x="712661" y="254222"/>
                    <a:pt x="717995" y="248031"/>
                  </a:cubicBezTo>
                  <a:cubicBezTo>
                    <a:pt x="723424" y="241840"/>
                    <a:pt x="730187" y="236982"/>
                    <a:pt x="738188" y="233553"/>
                  </a:cubicBezTo>
                  <a:cubicBezTo>
                    <a:pt x="746188" y="230124"/>
                    <a:pt x="755428" y="228409"/>
                    <a:pt x="765810" y="228409"/>
                  </a:cubicBezTo>
                  <a:cubicBezTo>
                    <a:pt x="772668" y="228409"/>
                    <a:pt x="779431" y="229267"/>
                    <a:pt x="786003" y="230886"/>
                  </a:cubicBezTo>
                  <a:cubicBezTo>
                    <a:pt x="792766" y="232410"/>
                    <a:pt x="799052" y="234601"/>
                    <a:pt x="804863" y="237363"/>
                  </a:cubicBezTo>
                  <a:lnTo>
                    <a:pt x="796480" y="257365"/>
                  </a:lnTo>
                  <a:cubicBezTo>
                    <a:pt x="791623" y="255175"/>
                    <a:pt x="786670" y="253270"/>
                    <a:pt x="781431" y="251650"/>
                  </a:cubicBezTo>
                  <a:cubicBezTo>
                    <a:pt x="776383" y="249841"/>
                    <a:pt x="771144" y="248984"/>
                    <a:pt x="765810" y="248984"/>
                  </a:cubicBezTo>
                  <a:close/>
                  <a:moveTo>
                    <a:pt x="828770" y="366332"/>
                  </a:moveTo>
                  <a:lnTo>
                    <a:pt x="828770" y="230315"/>
                  </a:lnTo>
                  <a:lnTo>
                    <a:pt x="853154" y="230315"/>
                  </a:lnTo>
                  <a:lnTo>
                    <a:pt x="853154" y="345757"/>
                  </a:lnTo>
                  <a:lnTo>
                    <a:pt x="909923" y="345757"/>
                  </a:lnTo>
                  <a:lnTo>
                    <a:pt x="909923" y="366332"/>
                  </a:lnTo>
                  <a:lnTo>
                    <a:pt x="828770" y="366332"/>
                  </a:lnTo>
                  <a:close/>
                  <a:moveTo>
                    <a:pt x="1039463" y="318325"/>
                  </a:moveTo>
                  <a:cubicBezTo>
                    <a:pt x="1039463" y="327755"/>
                    <a:pt x="1037463" y="336232"/>
                    <a:pt x="1033367" y="343853"/>
                  </a:cubicBezTo>
                  <a:cubicBezTo>
                    <a:pt x="1029462" y="351377"/>
                    <a:pt x="1023366" y="357283"/>
                    <a:pt x="1015270" y="361759"/>
                  </a:cubicBezTo>
                  <a:cubicBezTo>
                    <a:pt x="1007173" y="366046"/>
                    <a:pt x="996887" y="368236"/>
                    <a:pt x="984409" y="368236"/>
                  </a:cubicBezTo>
                  <a:cubicBezTo>
                    <a:pt x="966788" y="368236"/>
                    <a:pt x="953357" y="363665"/>
                    <a:pt x="944213" y="354521"/>
                  </a:cubicBezTo>
                  <a:cubicBezTo>
                    <a:pt x="935069" y="345281"/>
                    <a:pt x="930497" y="333089"/>
                    <a:pt x="930497" y="317944"/>
                  </a:cubicBezTo>
                  <a:lnTo>
                    <a:pt x="930497" y="230315"/>
                  </a:lnTo>
                  <a:lnTo>
                    <a:pt x="954881" y="230315"/>
                  </a:lnTo>
                  <a:lnTo>
                    <a:pt x="954881" y="315468"/>
                  </a:lnTo>
                  <a:cubicBezTo>
                    <a:pt x="954881" y="326517"/>
                    <a:pt x="957453" y="334613"/>
                    <a:pt x="962501" y="339852"/>
                  </a:cubicBezTo>
                  <a:cubicBezTo>
                    <a:pt x="967549" y="344900"/>
                    <a:pt x="975170" y="347472"/>
                    <a:pt x="985171" y="347472"/>
                  </a:cubicBezTo>
                  <a:cubicBezTo>
                    <a:pt x="992314" y="347472"/>
                    <a:pt x="998030" y="346234"/>
                    <a:pt x="1002316" y="343853"/>
                  </a:cubicBezTo>
                  <a:cubicBezTo>
                    <a:pt x="1006793" y="341471"/>
                    <a:pt x="1010031" y="337852"/>
                    <a:pt x="1012031" y="332994"/>
                  </a:cubicBezTo>
                  <a:cubicBezTo>
                    <a:pt x="1014222" y="328041"/>
                    <a:pt x="1015270" y="322136"/>
                    <a:pt x="1015270" y="315278"/>
                  </a:cubicBezTo>
                  <a:lnTo>
                    <a:pt x="1015270" y="230315"/>
                  </a:lnTo>
                  <a:lnTo>
                    <a:pt x="1039463" y="230315"/>
                  </a:lnTo>
                  <a:lnTo>
                    <a:pt x="1039463" y="318325"/>
                  </a:lnTo>
                  <a:close/>
                  <a:moveTo>
                    <a:pt x="1153001" y="329184"/>
                  </a:moveTo>
                  <a:cubicBezTo>
                    <a:pt x="1153001" y="337185"/>
                    <a:pt x="1151001" y="344138"/>
                    <a:pt x="1147096" y="349948"/>
                  </a:cubicBezTo>
                  <a:cubicBezTo>
                    <a:pt x="1143190" y="355759"/>
                    <a:pt x="1137476" y="360331"/>
                    <a:pt x="1129951" y="363474"/>
                  </a:cubicBezTo>
                  <a:cubicBezTo>
                    <a:pt x="1122616" y="366617"/>
                    <a:pt x="1113758" y="368236"/>
                    <a:pt x="1103471" y="368236"/>
                  </a:cubicBezTo>
                  <a:cubicBezTo>
                    <a:pt x="1098518" y="368236"/>
                    <a:pt x="1093756" y="367951"/>
                    <a:pt x="1089184" y="367284"/>
                  </a:cubicBezTo>
                  <a:cubicBezTo>
                    <a:pt x="1084707" y="366808"/>
                    <a:pt x="1080516" y="365950"/>
                    <a:pt x="1076420" y="364807"/>
                  </a:cubicBezTo>
                  <a:cubicBezTo>
                    <a:pt x="1072515" y="363665"/>
                    <a:pt x="1068800" y="362236"/>
                    <a:pt x="1065371" y="360617"/>
                  </a:cubicBezTo>
                  <a:lnTo>
                    <a:pt x="1065371" y="337757"/>
                  </a:lnTo>
                  <a:cubicBezTo>
                    <a:pt x="1071086" y="340328"/>
                    <a:pt x="1077373" y="342614"/>
                    <a:pt x="1084231" y="344805"/>
                  </a:cubicBezTo>
                  <a:cubicBezTo>
                    <a:pt x="1091089" y="346805"/>
                    <a:pt x="1098042" y="347853"/>
                    <a:pt x="1105186" y="347853"/>
                  </a:cubicBezTo>
                  <a:cubicBezTo>
                    <a:pt x="1110615" y="347853"/>
                    <a:pt x="1115092" y="347186"/>
                    <a:pt x="1118521" y="345757"/>
                  </a:cubicBezTo>
                  <a:cubicBezTo>
                    <a:pt x="1122045" y="344234"/>
                    <a:pt x="1124712" y="342233"/>
                    <a:pt x="1126331" y="339661"/>
                  </a:cubicBezTo>
                  <a:cubicBezTo>
                    <a:pt x="1127951" y="336994"/>
                    <a:pt x="1128808" y="333946"/>
                    <a:pt x="1128808" y="330517"/>
                  </a:cubicBezTo>
                  <a:cubicBezTo>
                    <a:pt x="1128808" y="326707"/>
                    <a:pt x="1127760" y="323469"/>
                    <a:pt x="1125569" y="320802"/>
                  </a:cubicBezTo>
                  <a:cubicBezTo>
                    <a:pt x="1123379" y="318135"/>
                    <a:pt x="1120235" y="315659"/>
                    <a:pt x="1116044" y="313373"/>
                  </a:cubicBezTo>
                  <a:cubicBezTo>
                    <a:pt x="1111853" y="311086"/>
                    <a:pt x="1106614" y="308705"/>
                    <a:pt x="1100423" y="306134"/>
                  </a:cubicBezTo>
                  <a:cubicBezTo>
                    <a:pt x="1096232" y="304324"/>
                    <a:pt x="1092137" y="302419"/>
                    <a:pt x="1088041" y="300228"/>
                  </a:cubicBezTo>
                  <a:cubicBezTo>
                    <a:pt x="1084136" y="297942"/>
                    <a:pt x="1080516" y="295180"/>
                    <a:pt x="1077373" y="292036"/>
                  </a:cubicBezTo>
                  <a:cubicBezTo>
                    <a:pt x="1074230" y="288893"/>
                    <a:pt x="1071658" y="285083"/>
                    <a:pt x="1069753" y="280797"/>
                  </a:cubicBezTo>
                  <a:cubicBezTo>
                    <a:pt x="1067848" y="276511"/>
                    <a:pt x="1066895" y="271367"/>
                    <a:pt x="1066895" y="265557"/>
                  </a:cubicBezTo>
                  <a:cubicBezTo>
                    <a:pt x="1066895" y="257842"/>
                    <a:pt x="1068705" y="251174"/>
                    <a:pt x="1072420" y="245554"/>
                  </a:cubicBezTo>
                  <a:cubicBezTo>
                    <a:pt x="1076230" y="239935"/>
                    <a:pt x="1081469" y="235744"/>
                    <a:pt x="1088231" y="232791"/>
                  </a:cubicBezTo>
                  <a:cubicBezTo>
                    <a:pt x="1095089" y="229838"/>
                    <a:pt x="1102995" y="228409"/>
                    <a:pt x="1112044" y="228409"/>
                  </a:cubicBezTo>
                  <a:cubicBezTo>
                    <a:pt x="1119283" y="228409"/>
                    <a:pt x="1126046" y="229171"/>
                    <a:pt x="1132427" y="230696"/>
                  </a:cubicBezTo>
                  <a:cubicBezTo>
                    <a:pt x="1138809" y="232219"/>
                    <a:pt x="1145096" y="234410"/>
                    <a:pt x="1151287" y="237173"/>
                  </a:cubicBezTo>
                  <a:lnTo>
                    <a:pt x="1143476" y="256794"/>
                  </a:lnTo>
                  <a:cubicBezTo>
                    <a:pt x="1137856" y="254413"/>
                    <a:pt x="1132523" y="252508"/>
                    <a:pt x="1127284" y="251079"/>
                  </a:cubicBezTo>
                  <a:cubicBezTo>
                    <a:pt x="1122045" y="249650"/>
                    <a:pt x="1116711" y="248984"/>
                    <a:pt x="1111282" y="248984"/>
                  </a:cubicBezTo>
                  <a:cubicBezTo>
                    <a:pt x="1106996" y="248984"/>
                    <a:pt x="1103281" y="249650"/>
                    <a:pt x="1100233" y="251079"/>
                  </a:cubicBezTo>
                  <a:cubicBezTo>
                    <a:pt x="1097185" y="252317"/>
                    <a:pt x="1094899" y="254222"/>
                    <a:pt x="1093375" y="256604"/>
                  </a:cubicBezTo>
                  <a:cubicBezTo>
                    <a:pt x="1091851" y="258985"/>
                    <a:pt x="1091089" y="261842"/>
                    <a:pt x="1091089" y="264986"/>
                  </a:cubicBezTo>
                  <a:cubicBezTo>
                    <a:pt x="1091089" y="268700"/>
                    <a:pt x="1092041" y="271748"/>
                    <a:pt x="1093946" y="274320"/>
                  </a:cubicBezTo>
                  <a:cubicBezTo>
                    <a:pt x="1095851" y="276892"/>
                    <a:pt x="1098804" y="279273"/>
                    <a:pt x="1102709" y="281559"/>
                  </a:cubicBezTo>
                  <a:cubicBezTo>
                    <a:pt x="1106805" y="283750"/>
                    <a:pt x="1111948" y="286226"/>
                    <a:pt x="1118330" y="288988"/>
                  </a:cubicBezTo>
                  <a:cubicBezTo>
                    <a:pt x="1125664" y="292132"/>
                    <a:pt x="1131951" y="295465"/>
                    <a:pt x="1136999" y="298894"/>
                  </a:cubicBezTo>
                  <a:cubicBezTo>
                    <a:pt x="1142048" y="302323"/>
                    <a:pt x="1146048" y="306419"/>
                    <a:pt x="1148810" y="311277"/>
                  </a:cubicBezTo>
                  <a:cubicBezTo>
                    <a:pt x="1151573" y="316135"/>
                    <a:pt x="1153001" y="322040"/>
                    <a:pt x="1153001" y="329184"/>
                  </a:cubicBezTo>
                  <a:close/>
                  <a:moveTo>
                    <a:pt x="1224820" y="366332"/>
                  </a:moveTo>
                  <a:lnTo>
                    <a:pt x="1167670" y="366332"/>
                  </a:lnTo>
                  <a:lnTo>
                    <a:pt x="1167670" y="352425"/>
                  </a:lnTo>
                  <a:lnTo>
                    <a:pt x="1184053" y="346329"/>
                  </a:lnTo>
                  <a:lnTo>
                    <a:pt x="1184053" y="250507"/>
                  </a:lnTo>
                  <a:lnTo>
                    <a:pt x="1167670" y="244221"/>
                  </a:lnTo>
                  <a:lnTo>
                    <a:pt x="1167670" y="230315"/>
                  </a:lnTo>
                  <a:lnTo>
                    <a:pt x="1224820" y="230315"/>
                  </a:lnTo>
                  <a:lnTo>
                    <a:pt x="1224820" y="244221"/>
                  </a:lnTo>
                  <a:lnTo>
                    <a:pt x="1208437" y="250507"/>
                  </a:lnTo>
                  <a:lnTo>
                    <a:pt x="1208437" y="346329"/>
                  </a:lnTo>
                  <a:lnTo>
                    <a:pt x="1224820" y="352425"/>
                  </a:lnTo>
                  <a:lnTo>
                    <a:pt x="1224820" y="366332"/>
                  </a:lnTo>
                  <a:close/>
                  <a:moveTo>
                    <a:pt x="1370743" y="298132"/>
                  </a:moveTo>
                  <a:cubicBezTo>
                    <a:pt x="1370743" y="308705"/>
                    <a:pt x="1369409" y="318230"/>
                    <a:pt x="1366742" y="326898"/>
                  </a:cubicBezTo>
                  <a:cubicBezTo>
                    <a:pt x="1364171" y="335375"/>
                    <a:pt x="1360265" y="342805"/>
                    <a:pt x="1354931" y="348996"/>
                  </a:cubicBezTo>
                  <a:cubicBezTo>
                    <a:pt x="1349693" y="355187"/>
                    <a:pt x="1343025" y="359950"/>
                    <a:pt x="1334929" y="363284"/>
                  </a:cubicBezTo>
                  <a:cubicBezTo>
                    <a:pt x="1326928" y="366617"/>
                    <a:pt x="1317498" y="368236"/>
                    <a:pt x="1306735" y="368236"/>
                  </a:cubicBezTo>
                  <a:cubicBezTo>
                    <a:pt x="1295972" y="368236"/>
                    <a:pt x="1286256" y="366617"/>
                    <a:pt x="1278160" y="363284"/>
                  </a:cubicBezTo>
                  <a:cubicBezTo>
                    <a:pt x="1270159" y="359855"/>
                    <a:pt x="1263587" y="355092"/>
                    <a:pt x="1258348" y="348996"/>
                  </a:cubicBezTo>
                  <a:cubicBezTo>
                    <a:pt x="1253109" y="342805"/>
                    <a:pt x="1249204" y="335375"/>
                    <a:pt x="1246537" y="326707"/>
                  </a:cubicBezTo>
                  <a:cubicBezTo>
                    <a:pt x="1243965" y="318040"/>
                    <a:pt x="1242727" y="308515"/>
                    <a:pt x="1242727" y="297942"/>
                  </a:cubicBezTo>
                  <a:cubicBezTo>
                    <a:pt x="1242727" y="283845"/>
                    <a:pt x="1245013" y="271558"/>
                    <a:pt x="1249585" y="261175"/>
                  </a:cubicBezTo>
                  <a:cubicBezTo>
                    <a:pt x="1254252" y="250793"/>
                    <a:pt x="1261301" y="242697"/>
                    <a:pt x="1270730" y="236982"/>
                  </a:cubicBezTo>
                  <a:cubicBezTo>
                    <a:pt x="1280255" y="231172"/>
                    <a:pt x="1292352" y="228219"/>
                    <a:pt x="1306925" y="228219"/>
                  </a:cubicBezTo>
                  <a:cubicBezTo>
                    <a:pt x="1321498" y="228219"/>
                    <a:pt x="1333119" y="231172"/>
                    <a:pt x="1342549" y="236982"/>
                  </a:cubicBezTo>
                  <a:cubicBezTo>
                    <a:pt x="1351979" y="242697"/>
                    <a:pt x="1359027" y="250793"/>
                    <a:pt x="1363694" y="261366"/>
                  </a:cubicBezTo>
                  <a:cubicBezTo>
                    <a:pt x="1368362" y="271748"/>
                    <a:pt x="1370743" y="284036"/>
                    <a:pt x="1370743" y="298132"/>
                  </a:cubicBezTo>
                  <a:close/>
                  <a:moveTo>
                    <a:pt x="1268444" y="298132"/>
                  </a:moveTo>
                  <a:cubicBezTo>
                    <a:pt x="1268444" y="308419"/>
                    <a:pt x="1269778" y="317278"/>
                    <a:pt x="1272445" y="324612"/>
                  </a:cubicBezTo>
                  <a:cubicBezTo>
                    <a:pt x="1275207" y="331946"/>
                    <a:pt x="1279398" y="337661"/>
                    <a:pt x="1285018" y="341567"/>
                  </a:cubicBezTo>
                  <a:cubicBezTo>
                    <a:pt x="1290733" y="345472"/>
                    <a:pt x="1297972" y="347472"/>
                    <a:pt x="1306735" y="347472"/>
                  </a:cubicBezTo>
                  <a:cubicBezTo>
                    <a:pt x="1315498" y="347472"/>
                    <a:pt x="1323023" y="345472"/>
                    <a:pt x="1328642" y="341567"/>
                  </a:cubicBezTo>
                  <a:cubicBezTo>
                    <a:pt x="1334262" y="337661"/>
                    <a:pt x="1338358" y="331946"/>
                    <a:pt x="1341025" y="324612"/>
                  </a:cubicBezTo>
                  <a:cubicBezTo>
                    <a:pt x="1343692" y="317278"/>
                    <a:pt x="1345025" y="308419"/>
                    <a:pt x="1345025" y="298132"/>
                  </a:cubicBezTo>
                  <a:cubicBezTo>
                    <a:pt x="1345025" y="282797"/>
                    <a:pt x="1342073" y="270700"/>
                    <a:pt x="1336072" y="261938"/>
                  </a:cubicBezTo>
                  <a:cubicBezTo>
                    <a:pt x="1330071" y="253175"/>
                    <a:pt x="1320356" y="248793"/>
                    <a:pt x="1306925" y="248793"/>
                  </a:cubicBezTo>
                  <a:cubicBezTo>
                    <a:pt x="1298067" y="248793"/>
                    <a:pt x="1290733" y="250793"/>
                    <a:pt x="1285018" y="254698"/>
                  </a:cubicBezTo>
                  <a:cubicBezTo>
                    <a:pt x="1279398" y="258604"/>
                    <a:pt x="1275207" y="264319"/>
                    <a:pt x="1272445" y="271653"/>
                  </a:cubicBezTo>
                  <a:cubicBezTo>
                    <a:pt x="1269778" y="278987"/>
                    <a:pt x="1268444" y="287846"/>
                    <a:pt x="1268444" y="298132"/>
                  </a:cubicBezTo>
                  <a:close/>
                  <a:moveTo>
                    <a:pt x="1515332" y="366332"/>
                  </a:moveTo>
                  <a:lnTo>
                    <a:pt x="1485043" y="366332"/>
                  </a:lnTo>
                  <a:lnTo>
                    <a:pt x="1420654" y="259652"/>
                  </a:lnTo>
                  <a:lnTo>
                    <a:pt x="1419892" y="259652"/>
                  </a:lnTo>
                  <a:cubicBezTo>
                    <a:pt x="1419987" y="262414"/>
                    <a:pt x="1420178" y="265462"/>
                    <a:pt x="1420273" y="268605"/>
                  </a:cubicBezTo>
                  <a:cubicBezTo>
                    <a:pt x="1420559" y="271653"/>
                    <a:pt x="1420749" y="274796"/>
                    <a:pt x="1420844" y="278130"/>
                  </a:cubicBezTo>
                  <a:cubicBezTo>
                    <a:pt x="1420939" y="281273"/>
                    <a:pt x="1421130" y="284512"/>
                    <a:pt x="1421225" y="287846"/>
                  </a:cubicBezTo>
                  <a:cubicBezTo>
                    <a:pt x="1421321" y="291179"/>
                    <a:pt x="1421511" y="294418"/>
                    <a:pt x="1421606" y="297752"/>
                  </a:cubicBezTo>
                  <a:lnTo>
                    <a:pt x="1421606" y="366332"/>
                  </a:lnTo>
                  <a:lnTo>
                    <a:pt x="1399699" y="366332"/>
                  </a:lnTo>
                  <a:lnTo>
                    <a:pt x="1399699" y="230315"/>
                  </a:lnTo>
                  <a:lnTo>
                    <a:pt x="1429798" y="230315"/>
                  </a:lnTo>
                  <a:lnTo>
                    <a:pt x="1493996" y="336232"/>
                  </a:lnTo>
                  <a:lnTo>
                    <a:pt x="1494568" y="336232"/>
                  </a:lnTo>
                  <a:cubicBezTo>
                    <a:pt x="1494473" y="333661"/>
                    <a:pt x="1494282" y="330994"/>
                    <a:pt x="1494187" y="328041"/>
                  </a:cubicBezTo>
                  <a:cubicBezTo>
                    <a:pt x="1494091" y="324993"/>
                    <a:pt x="1493901" y="321850"/>
                    <a:pt x="1493806" y="318707"/>
                  </a:cubicBezTo>
                  <a:cubicBezTo>
                    <a:pt x="1493806" y="315563"/>
                    <a:pt x="1493806" y="312325"/>
                    <a:pt x="1493615" y="308991"/>
                  </a:cubicBezTo>
                  <a:cubicBezTo>
                    <a:pt x="1493520" y="305657"/>
                    <a:pt x="1493330" y="302514"/>
                    <a:pt x="1493234" y="299466"/>
                  </a:cubicBezTo>
                  <a:lnTo>
                    <a:pt x="1493234" y="230315"/>
                  </a:lnTo>
                  <a:lnTo>
                    <a:pt x="1515332" y="230315"/>
                  </a:lnTo>
                  <a:lnTo>
                    <a:pt x="1515332" y="366332"/>
                  </a:lnTo>
                  <a:close/>
                </a:path>
              </a:pathLst>
            </a:custGeom>
            <a:solidFill>
              <a:srgbClr val="0335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974CAE9-BE48-A4C0-1A05-1E89253916CA}"/>
              </a:ext>
            </a:extLst>
          </p:cNvPr>
          <p:cNvSpPr/>
          <p:nvPr userDrawn="1"/>
        </p:nvSpPr>
        <p:spPr>
          <a:xfrm>
            <a:off x="359757" y="7030505"/>
            <a:ext cx="3199594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GB" sz="1100" dirty="0">
                <a:solidFill>
                  <a:srgbClr val="FF0000"/>
                </a:solidFill>
              </a:rPr>
              <a:t>Choose your Program block(s) and remove the rest</a:t>
            </a:r>
          </a:p>
        </p:txBody>
      </p:sp>
    </p:spTree>
    <p:extLst>
      <p:ext uri="{BB962C8B-B14F-4D97-AF65-F5344CB8AC3E}">
        <p14:creationId xmlns:p14="http://schemas.microsoft.com/office/powerpoint/2010/main" val="285497238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4059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14C31A-923B-D3AF-CCA6-FE7888FAE478}"/>
              </a:ext>
            </a:extLst>
          </p:cNvPr>
          <p:cNvSpPr/>
          <p:nvPr userDrawn="1"/>
        </p:nvSpPr>
        <p:spPr>
          <a:xfrm>
            <a:off x="0" y="1233488"/>
            <a:ext cx="12192000" cy="5624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E9BC706-3D37-B4BE-C19D-F74A035FE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8316912" cy="1832212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2FE0BFF0-47B2-949E-BE28-D26B48644B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717146"/>
            <a:ext cx="8316911" cy="21048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F7EF1D-B6EB-194E-4A9A-0FEB367D94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813" y="300000"/>
            <a:ext cx="3044090" cy="6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2654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A37174-28C7-C911-B314-4932A2A27445}"/>
              </a:ext>
            </a:extLst>
          </p:cNvPr>
          <p:cNvSpPr txBox="1"/>
          <p:nvPr userDrawn="1"/>
        </p:nvSpPr>
        <p:spPr>
          <a:xfrm>
            <a:off x="1999149" y="1233488"/>
            <a:ext cx="8193703" cy="4391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END SLIDE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Any slides that appear below this in the masters are not from this template and may have been accidentally copied over from another deck.</a:t>
            </a:r>
          </a:p>
        </p:txBody>
      </p:sp>
    </p:spTree>
    <p:extLst>
      <p:ext uri="{BB962C8B-B14F-4D97-AF65-F5344CB8AC3E}">
        <p14:creationId xmlns:p14="http://schemas.microsoft.com/office/powerpoint/2010/main" val="201015368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DB158F-6753-0A32-4A8E-E199E586F1BB}"/>
              </a:ext>
            </a:extLst>
          </p:cNvPr>
          <p:cNvSpPr/>
          <p:nvPr userDrawn="1"/>
        </p:nvSpPr>
        <p:spPr>
          <a:xfrm>
            <a:off x="0" y="1233488"/>
            <a:ext cx="12192000" cy="56245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E9BC706-3D37-B4BE-C19D-F74A035FE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8316912" cy="1832212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2FE0BFF0-47B2-949E-BE28-D26B48644B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717146"/>
            <a:ext cx="8316911" cy="21048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5FCFC2-B7AA-D6E2-D81F-1BC972EC7A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813" y="300000"/>
            <a:ext cx="3044090" cy="6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2603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BDEAEB-A727-88D9-EA42-84C8A867CB8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EC8CBC-6FF4-0D9F-CAE2-0800DFF6DCA6}"/>
              </a:ext>
            </a:extLst>
          </p:cNvPr>
          <p:cNvSpPr/>
          <p:nvPr userDrawn="1"/>
        </p:nvSpPr>
        <p:spPr>
          <a:xfrm>
            <a:off x="334964" y="351000"/>
            <a:ext cx="5437186" cy="61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6D7E79-837D-C888-329A-A1566BA756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72149" y="351000"/>
            <a:ext cx="6084889" cy="61560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85B4E474-E9D7-3198-1BC2-9881F443A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4778375" cy="1501702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C7257B7A-C792-304F-92EA-F13631B124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386636"/>
            <a:ext cx="4778374" cy="24353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6993109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7191FEB5-C3E1-A0DA-1976-B8A44EB626AA}"/>
              </a:ext>
            </a:extLst>
          </p:cNvPr>
          <p:cNvSpPr/>
          <p:nvPr userDrawn="1"/>
        </p:nvSpPr>
        <p:spPr>
          <a:xfrm>
            <a:off x="6545" y="0"/>
            <a:ext cx="60894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6D7E79-837D-C888-329A-A1566BA756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0"/>
            <a:ext cx="6096001" cy="68580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85B4E474-E9D7-3198-1BC2-9881F443A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4778375" cy="1501702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C7257B7A-C792-304F-92EA-F13631B124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386636"/>
            <a:ext cx="4778374" cy="24353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7683089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3B5DB57-976F-AD28-FC52-A508A5CC0F8A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6095999" y="0"/>
            <a:ext cx="6096001" cy="6858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191FEB5-C3E1-A0DA-1976-B8A44EB626AA}"/>
              </a:ext>
            </a:extLst>
          </p:cNvPr>
          <p:cNvSpPr/>
          <p:nvPr userDrawn="1"/>
        </p:nvSpPr>
        <p:spPr>
          <a:xfrm>
            <a:off x="6545" y="0"/>
            <a:ext cx="60894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6D7E79-837D-C888-329A-A1566BA756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6599" y="360000"/>
            <a:ext cx="5374800" cy="61380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765E2-74AE-441F-E55D-647A87D6F8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398" y="533588"/>
            <a:ext cx="4778374" cy="812612"/>
          </a:xfrm>
        </p:spPr>
        <p:txBody>
          <a:bodyPr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Case Study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8571E0-DA5E-D903-B7A9-7A4570C7BF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0399" y="1701800"/>
            <a:ext cx="4778374" cy="41656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88909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6D7E79-837D-C888-329A-A1566BA756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0"/>
            <a:ext cx="6096001" cy="6858000"/>
          </a:xfrm>
          <a:custGeom>
            <a:avLst/>
            <a:gdLst>
              <a:gd name="connsiteX0" fmla="*/ 0 w 6417400"/>
              <a:gd name="connsiteY0" fmla="*/ 0 h 4986699"/>
              <a:gd name="connsiteX1" fmla="*/ 2906713 w 6417400"/>
              <a:gd name="connsiteY1" fmla="*/ 0 h 4986699"/>
              <a:gd name="connsiteX2" fmla="*/ 6417400 w 6417400"/>
              <a:gd name="connsiteY2" fmla="*/ 0 h 4986699"/>
              <a:gd name="connsiteX3" fmla="*/ 6417400 w 6417400"/>
              <a:gd name="connsiteY3" fmla="*/ 4986699 h 4986699"/>
              <a:gd name="connsiteX4" fmla="*/ 0 w 6417400"/>
              <a:gd name="connsiteY4" fmla="*/ 4986699 h 4986699"/>
              <a:gd name="connsiteX5" fmla="*/ 0 w 6417400"/>
              <a:gd name="connsiteY5" fmla="*/ 1501775 h 498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7400" h="4986699">
                <a:moveTo>
                  <a:pt x="0" y="0"/>
                </a:moveTo>
                <a:lnTo>
                  <a:pt x="2906713" y="0"/>
                </a:lnTo>
                <a:lnTo>
                  <a:pt x="6417400" y="0"/>
                </a:lnTo>
                <a:lnTo>
                  <a:pt x="6417400" y="4986699"/>
                </a:lnTo>
                <a:lnTo>
                  <a:pt x="0" y="4986699"/>
                </a:lnTo>
                <a:lnTo>
                  <a:pt x="0" y="15017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85B4E474-E9D7-3198-1BC2-9881F443A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4778375" cy="1501701"/>
          </a:xfrm>
          <a:prstGeom prst="rect">
            <a:avLst/>
          </a:prstGeom>
          <a:noFill/>
        </p:spPr>
        <p:txBody>
          <a:bodyPr lIns="0" tIns="0" rIns="0" anchor="b">
            <a:normAutofit/>
          </a:bodyPr>
          <a:lstStyle>
            <a:lvl1pPr>
              <a:defRPr sz="4000" b="0" spc="-2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C7257B7A-C792-304F-92EA-F13631B124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3386635"/>
            <a:ext cx="4778374" cy="24353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138079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FC86172-239A-A85D-9845-4CCD40182AF9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5" r="17175"/>
          <a:stretch/>
        </p:blipFill>
        <p:spPr>
          <a:xfrm>
            <a:off x="7689733" y="0"/>
            <a:ext cx="4502267" cy="6858001"/>
          </a:xfrm>
          <a:prstGeom prst="rect">
            <a:avLst/>
          </a:prstGeo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5763671-6158-1684-DB64-7E8D3FDF81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399" y="1706199"/>
            <a:ext cx="6661512" cy="417109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tabLst>
                <a:tab pos="6638925" algn="r"/>
              </a:tabLst>
              <a:defRPr/>
            </a:lvl1pPr>
            <a:lvl2pPr marL="180000" indent="0">
              <a:buNone/>
              <a:tabLst>
                <a:tab pos="6638925" algn="r"/>
              </a:tabLst>
              <a:defRPr/>
            </a:lvl2pPr>
            <a:lvl3pPr marL="360000" indent="0">
              <a:buNone/>
              <a:tabLst>
                <a:tab pos="6638925" algn="r"/>
              </a:tabLst>
              <a:defRPr/>
            </a:lvl3pPr>
          </a:lstStyle>
          <a:p>
            <a:pPr lvl="0"/>
            <a:r>
              <a:rPr lang="en-GB" dirty="0"/>
              <a:t>Add contents here – tab to enter page number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4B38AC7-FE01-F199-B544-033537E4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9" y="533588"/>
            <a:ext cx="6661512" cy="81261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34613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DCCB71B-F7EA-6883-5F8F-6BE52EF71315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947EBA-EB26-C610-C5E7-0AA1325D95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400" y="360000"/>
            <a:ext cx="11473200" cy="6138000"/>
          </a:xfrm>
          <a:solidFill>
            <a:schemeClr val="bg1"/>
          </a:solidFill>
        </p:spPr>
        <p:txBody>
          <a:bodyPr lIns="612000" rIns="612000" anchor="ctr">
            <a:noAutofit/>
          </a:bodyPr>
          <a:lstStyle>
            <a:lvl1pPr>
              <a:spcAft>
                <a:spcPts val="1400"/>
              </a:spcAft>
              <a:defRPr sz="3600" i="0">
                <a:latin typeface="+mj-lt"/>
              </a:defRPr>
            </a:lvl1pPr>
            <a:lvl2pPr marL="0" indent="0">
              <a:spcAft>
                <a:spcPts val="1400"/>
              </a:spcAft>
              <a:buNone/>
              <a:defRPr sz="1600"/>
            </a:lvl2pPr>
          </a:lstStyle>
          <a:p>
            <a:pPr lvl="0"/>
            <a:r>
              <a:rPr lang="en-US" dirty="0"/>
              <a:t>Quote page</a:t>
            </a:r>
          </a:p>
          <a:p>
            <a:pPr lvl="1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26500707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Placeholder 1">
            <a:extLst>
              <a:ext uri="{FF2B5EF4-FFF2-40B4-BE49-F238E27FC236}">
                <a16:creationId xmlns:a16="http://schemas.microsoft.com/office/drawing/2014/main" id="{7266FF7F-0826-B37D-C53D-489592A78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8D3180-60E7-E190-169B-52065CF4AEC5}"/>
              </a:ext>
            </a:extLst>
          </p:cNvPr>
          <p:cNvCxnSpPr>
            <a:cxnSpLocks/>
          </p:cNvCxnSpPr>
          <p:nvPr userDrawn="1"/>
        </p:nvCxnSpPr>
        <p:spPr>
          <a:xfrm>
            <a:off x="660401" y="6237288"/>
            <a:ext cx="10815322" cy="0"/>
          </a:xfrm>
          <a:prstGeom prst="line">
            <a:avLst/>
          </a:prstGeom>
          <a:ln w="12700" cap="rnd"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2654A59-FF3C-22E5-D1B0-02954DE31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99" y="1706199"/>
            <a:ext cx="10815322" cy="41710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Body Bullet Level 1</a:t>
            </a:r>
          </a:p>
          <a:p>
            <a:pPr lvl="2"/>
            <a:r>
              <a:rPr lang="en-US" dirty="0"/>
              <a:t>Body Bullet Level 2</a:t>
            </a:r>
          </a:p>
          <a:p>
            <a:pPr lvl="3"/>
            <a:r>
              <a:rPr lang="en-US" dirty="0"/>
              <a:t>Heading 01</a:t>
            </a:r>
          </a:p>
          <a:p>
            <a:pPr lvl="4"/>
            <a:r>
              <a:rPr lang="en-US" dirty="0"/>
              <a:t>Heading 02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8058A11C-BD62-BE46-6324-EBD6226E680A}"/>
              </a:ext>
            </a:extLst>
          </p:cNvPr>
          <p:cNvPicPr>
            <a:picLocks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5" r="47375"/>
          <a:stretch/>
        </p:blipFill>
        <p:spPr>
          <a:xfrm>
            <a:off x="11835724" y="-1"/>
            <a:ext cx="360000" cy="685800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548F338-278A-194D-2784-D16D8D6A17C0}"/>
              </a:ext>
            </a:extLst>
          </p:cNvPr>
          <p:cNvSpPr txBox="1"/>
          <p:nvPr userDrawn="1"/>
        </p:nvSpPr>
        <p:spPr>
          <a:xfrm>
            <a:off x="660400" y="6476999"/>
            <a:ext cx="10820400" cy="1397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lvl="0"/>
            <a:fld id="{1538E513-A79A-46D9-AF50-A2214EBFDDFA}" type="slidenum">
              <a:rPr lang="en-US" smtClean="0"/>
              <a:pPr lvl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FF0742-225E-E689-6A95-750D7A824A9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398" y="6403694"/>
            <a:ext cx="1381675" cy="2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73" r:id="rId3"/>
    <p:sldLayoutId id="2147483653" r:id="rId4"/>
    <p:sldLayoutId id="2147483654" r:id="rId5"/>
    <p:sldLayoutId id="2147483686" r:id="rId6"/>
    <p:sldLayoutId id="2147483655" r:id="rId7"/>
    <p:sldLayoutId id="2147483672" r:id="rId8"/>
    <p:sldLayoutId id="2147483682" r:id="rId9"/>
    <p:sldLayoutId id="2147483685" r:id="rId10"/>
    <p:sldLayoutId id="2147483670" r:id="rId11"/>
    <p:sldLayoutId id="2147483669" r:id="rId12"/>
    <p:sldLayoutId id="2147483680" r:id="rId13"/>
    <p:sldLayoutId id="2147483676" r:id="rId14"/>
    <p:sldLayoutId id="2147483677" r:id="rId15"/>
    <p:sldLayoutId id="2147483678" r:id="rId16"/>
    <p:sldLayoutId id="2147483691" r:id="rId17"/>
    <p:sldLayoutId id="2147483694" r:id="rId18"/>
    <p:sldLayoutId id="2147483650" r:id="rId19"/>
    <p:sldLayoutId id="2147483684" r:id="rId20"/>
  </p:sldLayoutIdLst>
  <p:transition>
    <p:fade/>
  </p:transition>
  <p:hf hd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600" b="1" kern="1200" cap="none" spc="-20" baseline="0">
          <a:solidFill>
            <a:schemeClr val="accent1"/>
          </a:solidFill>
          <a:latin typeface="+mn-lt"/>
          <a:ea typeface="Verdana" panose="020B0604030504040204" pitchFamily="34" charset="0"/>
          <a:cs typeface="Times New Roman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Font typeface="Arial" panose="020B0604020202020204" pitchFamily="34" charset="0"/>
        <a:buNone/>
        <a:defRPr sz="14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6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300"/>
        </a:spcAft>
        <a:buClr>
          <a:schemeClr val="accent4"/>
        </a:buClr>
        <a:buFont typeface="Arial" panose="020B0604020202020204" pitchFamily="34" charset="0"/>
        <a:buNone/>
        <a:defRPr sz="1800" b="1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300"/>
        </a:spcAft>
        <a:buClr>
          <a:schemeClr val="accent4"/>
        </a:buClr>
        <a:buFont typeface="Arial" panose="020B0604020202020204" pitchFamily="34" charset="0"/>
        <a:buNone/>
        <a:defRPr sz="1600" b="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4" userDrawn="1">
          <p15:clr>
            <a:srgbClr val="F26B43"/>
          </p15:clr>
        </p15:guide>
        <p15:guide id="2" orient="horz" pos="3702" userDrawn="1">
          <p15:clr>
            <a:srgbClr val="F26B43"/>
          </p15:clr>
        </p15:guide>
        <p15:guide id="4" pos="3709" userDrawn="1">
          <p15:clr>
            <a:srgbClr val="F26B43"/>
          </p15:clr>
        </p15:guide>
        <p15:guide id="5" pos="3935" userDrawn="1">
          <p15:clr>
            <a:srgbClr val="F26B43"/>
          </p15:clr>
        </p15:guide>
        <p15:guide id="6" pos="7228" userDrawn="1">
          <p15:clr>
            <a:srgbClr val="F26B43"/>
          </p15:clr>
        </p15:guide>
        <p15:guide id="7" orient="horz" pos="392" userDrawn="1">
          <p15:clr>
            <a:srgbClr val="F26B43"/>
          </p15:clr>
        </p15:guide>
        <p15:guide id="8" orient="horz" pos="848" userDrawn="1">
          <p15:clr>
            <a:srgbClr val="F26B43"/>
          </p15:clr>
        </p15:guide>
        <p15:guide id="9" pos="415" userDrawn="1">
          <p15:clr>
            <a:srgbClr val="F26B43"/>
          </p15:clr>
        </p15:guide>
        <p15:guide id="11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spia@cgiar.org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34D5B9-86C1-6EF6-B509-4586EC80EA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58813" y="1704975"/>
            <a:ext cx="8316912" cy="1832212"/>
          </a:xfrm>
        </p:spPr>
        <p:txBody>
          <a:bodyPr/>
          <a:lstStyle/>
          <a:p>
            <a:r>
              <a:t>SPIA Small Grants</a:t>
            </a:r>
          </a:p>
          <a:p>
            <a:r>
              <a:t>Measuring CGIAR’s Policy Influence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FF8EF-0C85-5054-9257-392F1F7DEC42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658813" y="3717146"/>
            <a:ext cx="9830908" cy="21048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dirty="0"/>
              <a:t>Informational Webinar for Prospective Applicants</a:t>
            </a:r>
          </a:p>
          <a:p>
            <a:pPr lvl="1"/>
            <a:r>
              <a:rPr dirty="0"/>
              <a:t>16 July 2026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Presenters: </a:t>
            </a:r>
          </a:p>
          <a:p>
            <a:pPr lvl="1"/>
            <a:r>
              <a:rPr lang="en-US" dirty="0"/>
              <a:t>- Monica </a:t>
            </a:r>
            <a:r>
              <a:rPr lang="en-US" dirty="0" err="1"/>
              <a:t>Biradavolu</a:t>
            </a:r>
            <a:r>
              <a:rPr lang="en-US" dirty="0"/>
              <a:t> (Panel Member)</a:t>
            </a:r>
            <a:endParaRPr lang="en-US" dirty="0">
              <a:cs typeface="Arial"/>
            </a:endParaRPr>
          </a:p>
          <a:p>
            <a:pPr lvl="1"/>
            <a:r>
              <a:rPr lang="en-US" dirty="0"/>
              <a:t>- Swetha Ramachandran (</a:t>
            </a:r>
            <a:r>
              <a:rPr lang="en-US" dirty="0" err="1"/>
              <a:t>UoE</a:t>
            </a:r>
            <a:r>
              <a:rPr lang="en-US" dirty="0"/>
              <a:t> Senior Officer)</a:t>
            </a:r>
            <a:endParaRPr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1830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36FDF0-4521-21DC-BC7A-7A762B1A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dirty="0"/>
              <a:t>How to Apply</a:t>
            </a:r>
            <a:endParaRPr lang="en-US" b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6449EA-63C0-208B-D34B-D6C26637530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400" y="1701800"/>
            <a:ext cx="10820400" cy="4165600"/>
          </a:xfrm>
        </p:spPr>
        <p:txBody>
          <a:bodyPr/>
          <a:lstStyle/>
          <a:p>
            <a:pPr lvl="3"/>
            <a:r>
              <a:rPr dirty="0"/>
              <a:t>Technical proposal (≤3 pages, excl. CV)</a:t>
            </a:r>
          </a:p>
          <a:p>
            <a:pPr lvl="1"/>
            <a:r>
              <a:rPr dirty="0"/>
              <a:t>Selected case, research question(s), and rationale / value-add</a:t>
            </a:r>
          </a:p>
          <a:p>
            <a:pPr lvl="1"/>
            <a:r>
              <a:rPr dirty="0"/>
              <a:t>Proposed design and methods</a:t>
            </a:r>
          </a:p>
          <a:p>
            <a:pPr lvl="1"/>
            <a:r>
              <a:rPr dirty="0"/>
              <a:t>Sources, access, and feasibility / risks</a:t>
            </a:r>
          </a:p>
          <a:p>
            <a:pPr lvl="1"/>
            <a:r>
              <a:rPr dirty="0"/>
              <a:t>Workplan and timeline, plus a 2-page CV and proof of enrollment or employment</a:t>
            </a:r>
            <a:endParaRPr lang="en-US" dirty="0"/>
          </a:p>
          <a:p>
            <a:pPr lvl="1"/>
            <a:endParaRPr dirty="0"/>
          </a:p>
          <a:p>
            <a:pPr lvl="3"/>
            <a:r>
              <a:rPr dirty="0"/>
              <a:t>Budget (1 page or a simple table)</a:t>
            </a:r>
          </a:p>
          <a:p>
            <a:pPr lvl="1"/>
            <a:r>
              <a:rPr dirty="0"/>
              <a:t>Fieldwork/travel, interviews &amp; data collection, and researcher time</a:t>
            </a:r>
          </a:p>
          <a:p>
            <a:pPr lvl="3"/>
            <a:endParaRPr lang="en-US" dirty="0"/>
          </a:p>
          <a:p>
            <a:pPr lvl="3"/>
            <a:r>
              <a:rPr dirty="0"/>
              <a:t>Send both to spia@cgiar.org by 07 August 2026, 23:59 CEST</a:t>
            </a:r>
          </a:p>
        </p:txBody>
      </p:sp>
    </p:spTree>
    <p:extLst>
      <p:ext uri="{BB962C8B-B14F-4D97-AF65-F5344CB8AC3E}">
        <p14:creationId xmlns:p14="http://schemas.microsoft.com/office/powerpoint/2010/main" val="336222798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05DBF-2E01-1DDE-83BC-7EBE5A40B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0FD9DDE-CA62-B476-32F9-A06B8CE3C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lang="en-US" dirty="0"/>
              <a:t>FAQs</a:t>
            </a:r>
            <a:endParaRPr lang="en-US" b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A42E3C-6F95-6AD4-ECD7-B3AF6A8F5D2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8219" y="1095531"/>
            <a:ext cx="10820400" cy="4900023"/>
          </a:xfrm>
        </p:spPr>
        <p:txBody>
          <a:bodyPr vert="horz" lIns="0" tIns="0" rIns="0" bIns="0" rtlCol="0" anchor="t">
            <a:noAutofit/>
          </a:bodyPr>
          <a:lstStyle/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1) Can current researchers from CGIAR centers apply? </a:t>
            </a:r>
            <a:r>
              <a:rPr lang="en-US" sz="1400" b="0" dirty="0">
                <a:solidFill>
                  <a:schemeClr val="tx2"/>
                </a:solidFill>
              </a:rPr>
              <a:t>Yes, if you meet eligibility </a:t>
            </a:r>
            <a:r>
              <a:rPr lang="en-US" sz="1400" dirty="0">
                <a:solidFill>
                  <a:schemeClr val="tx2"/>
                </a:solidFill>
              </a:rPr>
              <a:t>AND</a:t>
            </a:r>
            <a:r>
              <a:rPr lang="en-US" sz="1400" b="0" dirty="0">
                <a:solidFill>
                  <a:schemeClr val="tx2"/>
                </a:solidFill>
              </a:rPr>
              <a:t> applicants need to be reflexive about independence. Applications with clear conflict of interest (for ex. you work for IRRI and plan to study a case related to IRRI) will not be accepted</a:t>
            </a:r>
            <a:endParaRPr lang="en-US" sz="1400" b="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2) Can multiple applicants submit one proposal? </a:t>
            </a:r>
            <a:r>
              <a:rPr lang="en-US" sz="1400" b="0" dirty="0">
                <a:solidFill>
                  <a:schemeClr val="tx2"/>
                </a:solidFill>
              </a:rPr>
              <a:t>Yes, but atleast one applicant must meet eligibility criteria</a:t>
            </a:r>
            <a:endParaRPr lang="en-US" sz="1400" b="0" dirty="0">
              <a:solidFill>
                <a:schemeClr val="tx2"/>
              </a:solidFill>
              <a:cs typeface="Arial"/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3) Can I apply as an independent researcher without university/institutional affiliation? </a:t>
            </a:r>
            <a:r>
              <a:rPr lang="en-US" sz="1400" b="0" dirty="0">
                <a:solidFill>
                  <a:schemeClr val="tx2"/>
                </a:solidFill>
              </a:rPr>
              <a:t>This can be permitted, please write to </a:t>
            </a:r>
            <a:r>
              <a:rPr lang="en-US" sz="1400" b="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spia@cgiar.org</a:t>
            </a:r>
            <a:r>
              <a:rPr lang="en-US" sz="1400" b="0" dirty="0">
                <a:solidFill>
                  <a:schemeClr val="tx2"/>
                </a:solidFill>
              </a:rPr>
              <a:t> explaining your specific situation and we will revert </a:t>
            </a: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4) Will SPIA support with ethical clearances? </a:t>
            </a:r>
            <a:r>
              <a:rPr lang="en-US" sz="1400" b="0" dirty="0">
                <a:solidFill>
                  <a:schemeClr val="tx2"/>
                </a:solidFill>
              </a:rPr>
              <a:t>Clearances on 2 levels: a) IRB/ethics clearance and b) In-country approvals and permissions. SPIA team and mentors can support both, but documentation and heavy-lifting to be led by the applicant</a:t>
            </a:r>
            <a:endParaRPr lang="en-US" sz="1400" b="0" dirty="0">
              <a:solidFill>
                <a:schemeClr val="tx2"/>
              </a:solidFill>
              <a:cs typeface="Arial"/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5) Will SPIA help me connect with stakeholders? </a:t>
            </a:r>
            <a:r>
              <a:rPr lang="en-US" sz="1400" b="0" dirty="0">
                <a:solidFill>
                  <a:schemeClr val="tx2"/>
                </a:solidFill>
              </a:rPr>
              <a:t>Yes, SPIA and the mentors will facilitate relevant introductions (with CGIAR centers, project staff, national and sub-national ministry stakeholders, development actors, and others)</a:t>
            </a:r>
            <a:endParaRPr lang="en-US" sz="1400" b="0" dirty="0">
              <a:solidFill>
                <a:schemeClr val="tx2"/>
              </a:solidFill>
              <a:cs typeface="Arial"/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6) What type of ‘final output’ is anticipated? </a:t>
            </a:r>
            <a:r>
              <a:rPr lang="en-US" sz="1400" b="0" dirty="0">
                <a:solidFill>
                  <a:schemeClr val="tx2"/>
                </a:solidFill>
              </a:rPr>
              <a:t>A final report is mandatory. Follow-up journal articles, policy pieces etc. may be pursued in consultation with SPIA.</a:t>
            </a:r>
            <a:endParaRPr lang="en-US" sz="1400" b="0" dirty="0">
              <a:solidFill>
                <a:schemeClr val="tx2"/>
              </a:solidFill>
              <a:cs typeface="Arial"/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7) Can I publish in other public domains and/or can the research be a part of my PhD dissertation? </a:t>
            </a:r>
            <a:r>
              <a:rPr lang="en-US" sz="1400" b="0" dirty="0">
                <a:solidFill>
                  <a:schemeClr val="tx2"/>
                </a:solidFill>
              </a:rPr>
              <a:t>This will be determined on a case-by-case basis. </a:t>
            </a:r>
            <a:endParaRPr lang="en-US" dirty="0">
              <a:solidFill>
                <a:schemeClr val="tx2"/>
              </a:solidFill>
              <a:cs typeface="Arial"/>
            </a:endParaRPr>
          </a:p>
          <a:p>
            <a:pPr lvl="3"/>
            <a:r>
              <a:rPr lang="en-US" sz="1400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8) Can I use AI to facilitate my research? </a:t>
            </a:r>
            <a:r>
              <a:rPr lang="en-US" sz="1400" b="0" dirty="0">
                <a:solidFill>
                  <a:schemeClr val="tx2"/>
                </a:solidFill>
                <a:cs typeface="Arial"/>
              </a:rPr>
              <a:t>Yes, but in line with SPIA policies and principles. </a:t>
            </a:r>
          </a:p>
        </p:txBody>
      </p:sp>
    </p:spTree>
    <p:extLst>
      <p:ext uri="{BB962C8B-B14F-4D97-AF65-F5344CB8AC3E}">
        <p14:creationId xmlns:p14="http://schemas.microsoft.com/office/powerpoint/2010/main" val="83611800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27233-E689-3B1A-8148-3A7A2EBA6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EE30D3-1F8B-43B6-60AE-6DBA1A6A1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1704975"/>
            <a:ext cx="8316912" cy="1832212"/>
          </a:xfrm>
        </p:spPr>
        <p:txBody>
          <a:bodyPr/>
          <a:lstStyle/>
          <a:p>
            <a:r>
              <a:t>Questions?</a:t>
            </a:r>
          </a:p>
        </p:txBody>
      </p:sp>
      <p:pic>
        <p:nvPicPr>
          <p:cNvPr id="2" name="Picture 1" descr="SPIA Newsletter Subscription.jpg">
            <a:extLst>
              <a:ext uri="{FF2B5EF4-FFF2-40B4-BE49-F238E27FC236}">
                <a16:creationId xmlns:a16="http://schemas.microsoft.com/office/drawing/2014/main" id="{986E6048-4510-B511-E738-1091F3982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3589" y="4729176"/>
            <a:ext cx="2024745" cy="203200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00EAC09B-4C6F-3B97-FA81-EAAA00907397}"/>
              </a:ext>
            </a:extLst>
          </p:cNvPr>
          <p:cNvSpPr txBox="1">
            <a:spLocks/>
          </p:cNvSpPr>
          <p:nvPr/>
        </p:nvSpPr>
        <p:spPr>
          <a:xfrm>
            <a:off x="9420574" y="2867654"/>
            <a:ext cx="8316912" cy="1832212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4000" b="0" kern="1200" cap="none" spc="-2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sz="1800" dirty="0">
                <a:ea typeface="Verdana"/>
                <a:cs typeface="Times New Roman"/>
              </a:rPr>
              <a:t>Sign up here for SPIA updates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6559641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68482-A5ED-22AD-787B-797DEB3994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399" y="1706199"/>
            <a:ext cx="6661512" cy="417109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01 </a:t>
            </a:r>
            <a:r>
              <a:rPr dirty="0"/>
              <a:t>Welcome </a:t>
            </a:r>
            <a:r>
              <a:rPr lang="en-US" dirty="0"/>
              <a:t>and</a:t>
            </a:r>
            <a:r>
              <a:rPr dirty="0"/>
              <a:t> Context </a:t>
            </a:r>
            <a:endParaRPr lang="en-US" dirty="0"/>
          </a:p>
          <a:p>
            <a:r>
              <a:rPr lang="en-US" dirty="0"/>
              <a:t>02 </a:t>
            </a:r>
            <a:r>
              <a:rPr dirty="0"/>
              <a:t>About the Call </a:t>
            </a:r>
            <a:r>
              <a:rPr lang="en-US" dirty="0"/>
              <a:t>and</a:t>
            </a:r>
            <a:r>
              <a:rPr dirty="0"/>
              <a:t> Candidate Cases	</a:t>
            </a:r>
            <a:endParaRPr lang="en-US" dirty="0">
              <a:cs typeface="Arial"/>
            </a:endParaRPr>
          </a:p>
          <a:p>
            <a:r>
              <a:rPr lang="en-US" dirty="0"/>
              <a:t>03 </a:t>
            </a:r>
            <a:r>
              <a:rPr dirty="0"/>
              <a:t>Eligibility </a:t>
            </a:r>
            <a:r>
              <a:rPr lang="en-US" dirty="0"/>
              <a:t>and</a:t>
            </a:r>
            <a:r>
              <a:rPr dirty="0"/>
              <a:t> What We’re Looking For	</a:t>
            </a:r>
          </a:p>
          <a:p>
            <a:r>
              <a:rPr lang="en-US" dirty="0"/>
              <a:t>04 </a:t>
            </a:r>
            <a:r>
              <a:rPr dirty="0"/>
              <a:t>Mentorship</a:t>
            </a:r>
            <a:r>
              <a:rPr lang="en-US" dirty="0"/>
              <a:t> and Learning Opportunities</a:t>
            </a:r>
            <a:r>
              <a:rPr dirty="0"/>
              <a:t>	</a:t>
            </a:r>
          </a:p>
          <a:p>
            <a:r>
              <a:rPr lang="en-US" dirty="0"/>
              <a:t>05 </a:t>
            </a:r>
            <a:r>
              <a:rPr dirty="0"/>
              <a:t>Timeline</a:t>
            </a:r>
            <a:r>
              <a:rPr lang="en-US" dirty="0"/>
              <a:t>s</a:t>
            </a:r>
            <a:r>
              <a:rPr dirty="0"/>
              <a:t> </a:t>
            </a:r>
            <a:endParaRPr lang="en-US" dirty="0"/>
          </a:p>
          <a:p>
            <a:r>
              <a:rPr lang="en-US" dirty="0"/>
              <a:t>06</a:t>
            </a:r>
            <a:r>
              <a:rPr dirty="0"/>
              <a:t> How to Appl</a:t>
            </a:r>
            <a:r>
              <a:rPr lang="en-US" dirty="0"/>
              <a:t>y and FAQs 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B6CCF-B61D-D07E-9040-EF4BEBE5A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9" y="533588"/>
            <a:ext cx="6661512" cy="812612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4265995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36FDF0-4521-21DC-BC7A-7A762B1A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dirty="0"/>
              <a:t>About This Call</a:t>
            </a:r>
            <a:endParaRPr lang="en-US" b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6449EA-63C0-208B-D34B-D6C26637530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400" y="1701800"/>
            <a:ext cx="10553940" cy="4165600"/>
          </a:xfrm>
        </p:spPr>
        <p:txBody>
          <a:bodyPr vert="horz" lIns="0" tIns="0" rIns="0" bIns="0" rtlCol="0" anchor="t">
            <a:noAutofit/>
          </a:bodyPr>
          <a:lstStyle/>
          <a:p>
            <a:pPr lvl="3"/>
            <a:r>
              <a:rPr dirty="0"/>
              <a:t>Why this call exists</a:t>
            </a:r>
          </a:p>
          <a:p>
            <a:r>
              <a:rPr dirty="0"/>
              <a:t>CGIAR’s policy influence </a:t>
            </a:r>
            <a:r>
              <a:rPr lang="en-US" dirty="0"/>
              <a:t>(as with most research organizations) </a:t>
            </a:r>
            <a:r>
              <a:rPr dirty="0"/>
              <a:t>is </a:t>
            </a:r>
            <a:r>
              <a:rPr lang="en-US" dirty="0"/>
              <a:t>notoriously </a:t>
            </a:r>
            <a:r>
              <a:rPr dirty="0"/>
              <a:t>hard to trace: research and evidence are produced, uptake by policy actors is </a:t>
            </a:r>
            <a:r>
              <a:rPr lang="en-US" dirty="0"/>
              <a:t>sporadic</a:t>
            </a:r>
            <a:r>
              <a:rPr dirty="0"/>
              <a:t>, policies are formulated and </a:t>
            </a:r>
            <a:r>
              <a:rPr dirty="0" err="1"/>
              <a:t>gazetted</a:t>
            </a:r>
            <a:r>
              <a:rPr dirty="0"/>
              <a:t>, and implementation plays out unevenly on the ground. SPIA has shortlisted six candidate cases to critically examine these pathways</a:t>
            </a:r>
            <a:r>
              <a:rPr lang="en-US" dirty="0"/>
              <a:t>:</a:t>
            </a:r>
            <a:r>
              <a:rPr dirty="0"/>
              <a:t> </a:t>
            </a:r>
            <a:r>
              <a:rPr b="1" dirty="0"/>
              <a:t>not</a:t>
            </a:r>
            <a:r>
              <a:rPr dirty="0"/>
              <a:t> to </a:t>
            </a:r>
            <a:r>
              <a:rPr lang="en-US" dirty="0"/>
              <a:t>only </a:t>
            </a:r>
            <a:r>
              <a:rPr dirty="0"/>
              <a:t>collect success stories.</a:t>
            </a:r>
            <a:endParaRPr lang="en-US" dirty="0"/>
          </a:p>
          <a:p>
            <a:endParaRPr dirty="0"/>
          </a:p>
          <a:p>
            <a:pPr lvl="3"/>
            <a:r>
              <a:rPr dirty="0"/>
              <a:t>Two </a:t>
            </a:r>
            <a:r>
              <a:rPr lang="en-US" dirty="0"/>
              <a:t>broad </a:t>
            </a:r>
            <a:r>
              <a:rPr dirty="0"/>
              <a:t>pathways</a:t>
            </a:r>
            <a:r>
              <a:rPr lang="en-US" dirty="0"/>
              <a:t>:</a:t>
            </a:r>
            <a:r>
              <a:rPr dirty="0"/>
              <a:t> </a:t>
            </a:r>
            <a:r>
              <a:rPr lang="en-US" dirty="0"/>
              <a:t>e</a:t>
            </a:r>
            <a:r>
              <a:rPr dirty="0"/>
              <a:t>ither or both</a:t>
            </a:r>
          </a:p>
          <a:p>
            <a:pPr marL="0" lvl="1" indent="0">
              <a:buNone/>
            </a:pPr>
            <a:r>
              <a:rPr dirty="0"/>
              <a:t>a) CGIAR input → policy </a:t>
            </a:r>
            <a:r>
              <a:rPr lang="en-US" dirty="0"/>
              <a:t>output</a:t>
            </a:r>
            <a:r>
              <a:rPr dirty="0"/>
              <a:t>: did CGIAR contribute, how, and how did the political economy shape evidence uptake?</a:t>
            </a:r>
          </a:p>
          <a:p>
            <a:pPr marL="0" lvl="1" indent="0">
              <a:buNone/>
            </a:pPr>
            <a:r>
              <a:rPr dirty="0"/>
              <a:t>b) Policy output → downstream impact: has the change sustained over time, and what has it generated, for whom?</a:t>
            </a:r>
          </a:p>
        </p:txBody>
      </p:sp>
    </p:spTree>
    <p:extLst>
      <p:ext uri="{BB962C8B-B14F-4D97-AF65-F5344CB8AC3E}">
        <p14:creationId xmlns:p14="http://schemas.microsoft.com/office/powerpoint/2010/main" val="336222798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399" y="533588"/>
            <a:ext cx="10815322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2600" b="1" dirty="0">
                <a:solidFill>
                  <a:srgbClr val="07555F"/>
                </a:solidFill>
              </a:rPr>
              <a:t>Six Candidate Cases</a:t>
            </a:r>
            <a:r>
              <a:rPr lang="en-US" sz="2600" b="1" dirty="0">
                <a:solidFill>
                  <a:srgbClr val="07555F"/>
                </a:solidFill>
              </a:rPr>
              <a:t> </a:t>
            </a:r>
            <a:endParaRPr sz="2600" b="1" dirty="0">
              <a:solidFill>
                <a:srgbClr val="07555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399" y="1076123"/>
            <a:ext cx="10815322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400" i="1" dirty="0">
                <a:solidFill>
                  <a:srgbClr val="07555F"/>
                </a:solidFill>
              </a:rPr>
              <a:t>Applicants select ONE case only</a:t>
            </a:r>
            <a:r>
              <a:rPr lang="en-US" sz="1400" i="1" dirty="0">
                <a:solidFill>
                  <a:srgbClr val="07555F"/>
                </a:solidFill>
              </a:rPr>
              <a:t> ; proposed questions are suggestions only</a:t>
            </a:r>
            <a:endParaRPr sz="1400" i="1" dirty="0">
              <a:solidFill>
                <a:srgbClr val="07555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452608"/>
              </p:ext>
            </p:extLst>
          </p:nvPr>
        </p:nvGraphicFramePr>
        <p:xfrm>
          <a:off x="716279" y="1433993"/>
          <a:ext cx="10815322" cy="4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752">
                  <a:extLst>
                    <a:ext uri="{9D8B030D-6E8A-4147-A177-3AD203B41FA5}">
                      <a16:colId xmlns:a16="http://schemas.microsoft.com/office/drawing/2014/main" val="3100182592"/>
                    </a:ext>
                  </a:extLst>
                </a:gridCol>
                <a:gridCol w="2299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8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285">
                <a:tc>
                  <a:txBody>
                    <a:bodyPr/>
                    <a:lstStyle/>
                    <a:p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</a:rPr>
                        <a:t>Case</a:t>
                      </a: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CGIAR center involved</a:t>
                      </a:r>
                      <a:endParaRPr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Arial"/>
                        </a:rPr>
                        <a:t>Country / Region</a:t>
                      </a: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Arial"/>
                        </a:rPr>
                        <a:t>Theme</a:t>
                      </a: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85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A.  ECOFISH &amp; Hilsa Conservation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ECOFISH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Bangladesh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Fisheries policy reform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85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B.  Tax Exemption for Ag. Technologies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IWMI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Ethiopia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Taxation &amp; </a:t>
                      </a:r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ag technologies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85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C.  Productive Safety Net </a:t>
                      </a:r>
                      <a:r>
                        <a:rPr sz="1400" b="0" dirty="0" err="1">
                          <a:solidFill>
                            <a:srgbClr val="010D09"/>
                          </a:solidFill>
                          <a:latin typeface="Arial"/>
                        </a:rPr>
                        <a:t>Programme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IFPRI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Ethiopia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Social protection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85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D.  Bamboo Strategy &amp; Action Plan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CIFOR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Uganda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Forestry &amp; restoration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285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E.  Aflatoxin Policy &amp; Control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IITA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Uganda / EAC region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Food safety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290"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F.  Longitudinal Engagement with MARD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10D09"/>
                          </a:solidFill>
                          <a:latin typeface="Arial"/>
                        </a:rPr>
                        <a:t>Multiple</a:t>
                      </a:r>
                      <a:endParaRPr sz="1400" b="0" dirty="0">
                        <a:solidFill>
                          <a:srgbClr val="010D09"/>
                        </a:solidFill>
                        <a:latin typeface="Arial"/>
                      </a:endParaRP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Vietnam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Institutional engagement (25 yrs)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36FDF0-4521-21DC-BC7A-7A762B1A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dirty="0"/>
              <a:t>Who Should Apply</a:t>
            </a:r>
            <a:endParaRPr lang="en-US" b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6449EA-63C0-208B-D34B-D6C26637530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398" y="1477513"/>
            <a:ext cx="10820400" cy="4165600"/>
          </a:xfrm>
        </p:spPr>
        <p:txBody>
          <a:bodyPr/>
          <a:lstStyle/>
          <a:p>
            <a:pPr lvl="3"/>
            <a:r>
              <a:rPr dirty="0"/>
              <a:t>You’re a good fit if you…</a:t>
            </a:r>
          </a:p>
          <a:p>
            <a:pPr lvl="1"/>
            <a:r>
              <a:rPr dirty="0"/>
              <a:t>Are a PhD student / postdoc / early-career researcher in political science, sociology, development studies, public policy or public administration</a:t>
            </a:r>
          </a:p>
          <a:p>
            <a:pPr lvl="1"/>
            <a:r>
              <a:rPr dirty="0"/>
              <a:t>Are interested in the political economy of agricultural development and/or public policy</a:t>
            </a:r>
          </a:p>
          <a:p>
            <a:pPr lvl="1"/>
            <a:r>
              <a:rPr dirty="0"/>
              <a:t>Can design and run a small-scale </a:t>
            </a:r>
            <a:r>
              <a:rPr lang="en-US" dirty="0"/>
              <a:t>research </a:t>
            </a:r>
            <a:r>
              <a:rPr dirty="0"/>
              <a:t>study independently, with minimal supervision</a:t>
            </a:r>
          </a:p>
          <a:p>
            <a:pPr lvl="1"/>
            <a:r>
              <a:rPr dirty="0"/>
              <a:t>Have prior experience with sensitive KIIs</a:t>
            </a:r>
            <a:r>
              <a:rPr lang="en-US" dirty="0"/>
              <a:t>:</a:t>
            </a:r>
            <a:r>
              <a:rPr dirty="0"/>
              <a:t> government officials, scientists, farmers, </a:t>
            </a:r>
            <a:r>
              <a:rPr dirty="0" err="1"/>
              <a:t>agro</a:t>
            </a:r>
            <a:r>
              <a:rPr dirty="0"/>
              <a:t>-dealers, development stakeholders</a:t>
            </a:r>
          </a:p>
          <a:p>
            <a:pPr lvl="1"/>
            <a:r>
              <a:rPr dirty="0"/>
              <a:t>Have a methodological niche (qualitative </a:t>
            </a:r>
            <a:r>
              <a:rPr lang="en-US" dirty="0"/>
              <a:t>and/</a:t>
            </a:r>
            <a:r>
              <a:rPr dirty="0"/>
              <a:t>or quantitative) and enjoy a complex problem</a:t>
            </a:r>
          </a:p>
          <a:p>
            <a:pPr lvl="1"/>
            <a:r>
              <a:rPr dirty="0"/>
              <a:t>Understand what rigorous policy research </a:t>
            </a:r>
            <a:r>
              <a:rPr lang="en-US" dirty="0"/>
              <a:t>entails</a:t>
            </a:r>
            <a:endParaRPr dirty="0"/>
          </a:p>
          <a:p>
            <a:pPr lvl="1"/>
            <a:r>
              <a:rPr dirty="0"/>
              <a:t>Can write for both academic and policy audiences</a:t>
            </a:r>
          </a:p>
        </p:txBody>
      </p:sp>
    </p:spTree>
    <p:extLst>
      <p:ext uri="{BB962C8B-B14F-4D97-AF65-F5344CB8AC3E}">
        <p14:creationId xmlns:p14="http://schemas.microsoft.com/office/powerpoint/2010/main" val="336222798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36FDF0-4521-21DC-BC7A-7A762B1A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dirty="0"/>
              <a:t>What We Especially Value</a:t>
            </a:r>
            <a:r>
              <a:rPr lang="en-US" b="0" dirty="0"/>
              <a:t>: </a:t>
            </a:r>
            <a:r>
              <a:rPr dirty="0"/>
              <a:t>Beyond the Checklist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6449EA-63C0-208B-D34B-D6C26637530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0400" y="1701800"/>
            <a:ext cx="10820400" cy="4165600"/>
          </a:xfrm>
        </p:spPr>
        <p:txBody>
          <a:bodyPr vert="horz" lIns="0" tIns="0" rIns="0" bIns="0" rtlCol="0" anchor="t">
            <a:noAutofit/>
          </a:bodyPr>
          <a:lstStyle/>
          <a:p>
            <a:pPr lvl="3"/>
            <a:r>
              <a:rPr dirty="0"/>
              <a:t>Strong methods, grounded experience</a:t>
            </a:r>
          </a:p>
          <a:p>
            <a:pPr lvl="1"/>
            <a:r>
              <a:rPr dirty="0"/>
              <a:t>Real depth in your chosen method </a:t>
            </a:r>
            <a:r>
              <a:rPr lang="en-US" dirty="0"/>
              <a:t>(</a:t>
            </a:r>
            <a:r>
              <a:rPr dirty="0"/>
              <a:t>qualitative </a:t>
            </a:r>
            <a:r>
              <a:rPr lang="en-US" dirty="0"/>
              <a:t>and/</a:t>
            </a:r>
            <a:r>
              <a:rPr dirty="0"/>
              <a:t>or quantitative</a:t>
            </a:r>
            <a:r>
              <a:rPr lang="en-US" dirty="0"/>
              <a:t>) </a:t>
            </a:r>
            <a:r>
              <a:rPr dirty="0"/>
              <a:t>applied rigorously, not just familiarity with it</a:t>
            </a:r>
          </a:p>
          <a:p>
            <a:pPr lvl="1"/>
            <a:r>
              <a:rPr dirty="0"/>
              <a:t>In-country and case-specific experience: knowledge of the sector, the actors, and the political economy of the case you choose</a:t>
            </a:r>
            <a:endParaRPr lang="en-US" dirty="0"/>
          </a:p>
          <a:p>
            <a:pPr marL="179705" lvl="1" indent="-179705"/>
            <a:r>
              <a:rPr lang="en-US" b="1" dirty="0"/>
              <a:t>Able to work independently, attuned to contextual and institutional sensitivities</a:t>
            </a:r>
            <a:endParaRPr lang="en-US" b="1" dirty="0">
              <a:cs typeface="Arial"/>
            </a:endParaRPr>
          </a:p>
          <a:p>
            <a:pPr marL="0" lvl="1" indent="0">
              <a:buNone/>
            </a:pPr>
            <a:endParaRPr dirty="0"/>
          </a:p>
          <a:p>
            <a:pPr lvl="3"/>
            <a:r>
              <a:rPr dirty="0"/>
              <a:t>A priority: nationally based researchers</a:t>
            </a:r>
          </a:p>
          <a:p>
            <a:pPr marL="179705" lvl="1" indent="-179705"/>
            <a:r>
              <a:rPr dirty="0"/>
              <a:t>We encourage applications from researchers based in the case </a:t>
            </a:r>
            <a:r>
              <a:rPr lang="en-US" dirty="0"/>
              <a:t>study </a:t>
            </a:r>
            <a:r>
              <a:rPr dirty="0"/>
              <a:t>countries</a:t>
            </a:r>
            <a:r>
              <a:rPr lang="en-US" dirty="0"/>
              <a:t> (or for applicants to consider partnering with them).This is not a mandatory requirement, but encouraged</a:t>
            </a:r>
            <a:endParaRPr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222798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BAEE6-1EC1-D133-F22A-9AE32E6EB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0DF919-7634-5BFC-07A8-7DB76B194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dirty="0"/>
              <a:t>What Makes a Strong Proposal</a:t>
            </a:r>
            <a:endParaRPr lang="en-US"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E21AF36-D693-BDF5-9042-88A7DBC202C9}"/>
              </a:ext>
            </a:extLst>
          </p:cNvPr>
          <p:cNvSpPr>
            <a:spLocks noGrp="1"/>
          </p:cNvSpPr>
          <p:nvPr>
            <p:ph sz="quarter" idx="19"/>
            <p:custDataLst>
              <p:tags r:id="rId1"/>
            </p:custDataLst>
          </p:nvPr>
        </p:nvSpPr>
        <p:spPr>
          <a:xfrm>
            <a:off x="660398" y="1701800"/>
            <a:ext cx="5227638" cy="4165600"/>
          </a:xfrm>
        </p:spPr>
        <p:txBody>
          <a:bodyPr/>
          <a:lstStyle/>
          <a:p>
            <a:pPr lvl="3"/>
            <a:r>
              <a:rPr dirty="0"/>
              <a:t>Keep it focused</a:t>
            </a:r>
          </a:p>
          <a:p>
            <a:pPr lvl="1"/>
            <a:r>
              <a:rPr dirty="0"/>
              <a:t>One case only</a:t>
            </a:r>
            <a:r>
              <a:rPr lang="en-US" dirty="0"/>
              <a:t> ;</a:t>
            </a:r>
            <a:r>
              <a:rPr dirty="0"/>
              <a:t> multiple submissions won’t be considered</a:t>
            </a:r>
          </a:p>
          <a:p>
            <a:pPr lvl="1"/>
            <a:r>
              <a:rPr dirty="0"/>
              <a:t>Sharp, policy-focused research question(s)</a:t>
            </a:r>
          </a:p>
          <a:p>
            <a:pPr lvl="1"/>
            <a:r>
              <a:rPr dirty="0"/>
              <a:t>Manageable scope for the budget and timeline; pilot/exploratory designs are </a:t>
            </a:r>
            <a:r>
              <a:rPr lang="en-US" dirty="0"/>
              <a:t>strongly encouraged</a:t>
            </a:r>
            <a:endParaRPr dirty="0"/>
          </a:p>
          <a:p>
            <a:pPr lvl="1"/>
            <a:r>
              <a:rPr dirty="0"/>
              <a:t>Honest about null results</a:t>
            </a:r>
            <a:r>
              <a:rPr lang="en-US" dirty="0"/>
              <a:t>: a</a:t>
            </a:r>
            <a:r>
              <a:rPr dirty="0"/>
              <a:t> stalled reform or a claim that doesn’t hold up </a:t>
            </a:r>
            <a:r>
              <a:rPr b="1" u="sng" dirty="0"/>
              <a:t>is</a:t>
            </a:r>
            <a:r>
              <a:rPr dirty="0"/>
              <a:t> a valid finding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AFB929-19C3-FD5C-3042-54DD3CBCB91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48082" y="1712823"/>
            <a:ext cx="5227638" cy="4165600"/>
          </a:xfrm>
        </p:spPr>
        <p:txBody>
          <a:bodyPr/>
          <a:lstStyle/>
          <a:p>
            <a:pPr lvl="3"/>
            <a:r>
              <a:rPr dirty="0"/>
              <a:t>Go beyond the paper trail</a:t>
            </a:r>
          </a:p>
          <a:p>
            <a:pPr lvl="1"/>
            <a:r>
              <a:rPr dirty="0"/>
              <a:t>Distinguish policy on paper from policy as lived experience</a:t>
            </a:r>
          </a:p>
          <a:p>
            <a:pPr lvl="1"/>
            <a:r>
              <a:rPr dirty="0"/>
              <a:t>Explore mechanisms of influence, political economy, and who bears the implementation cost</a:t>
            </a:r>
          </a:p>
          <a:p>
            <a:pPr lvl="1"/>
            <a:r>
              <a:rPr dirty="0"/>
              <a:t>Lean </a:t>
            </a:r>
            <a:r>
              <a:rPr lang="en-US" dirty="0"/>
              <a:t>on qualitative methods, as appropriate</a:t>
            </a:r>
            <a:endParaRPr dirty="0"/>
          </a:p>
          <a:p>
            <a:pPr lvl="1"/>
            <a:r>
              <a:rPr dirty="0"/>
              <a:t>SPIA can help connect you to CGIAR stakeholders for KIIs/FGDs; you drive the relationship from there</a:t>
            </a:r>
          </a:p>
        </p:txBody>
      </p:sp>
    </p:spTree>
    <p:extLst>
      <p:ext uri="{BB962C8B-B14F-4D97-AF65-F5344CB8AC3E}">
        <p14:creationId xmlns:p14="http://schemas.microsoft.com/office/powerpoint/2010/main" val="95696345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C1158-CC66-354C-DB2A-04B67191C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282CDF0-7EF0-5AD1-F8A2-828561EE4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8" y="533588"/>
            <a:ext cx="10815322" cy="812612"/>
          </a:xfrm>
        </p:spPr>
        <p:txBody>
          <a:bodyPr/>
          <a:lstStyle/>
          <a:p>
            <a:r>
              <a:rPr lang="en-US" dirty="0"/>
              <a:t>How We Will Enable You</a:t>
            </a:r>
            <a:endParaRPr lang="en-US" b="0" dirty="0"/>
          </a:p>
          <a:p>
            <a:endParaRPr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E1333E-5F49-E19E-F5B3-D19FC8ED916D}"/>
              </a:ext>
            </a:extLst>
          </p:cNvPr>
          <p:cNvSpPr>
            <a:spLocks noGrp="1"/>
          </p:cNvSpPr>
          <p:nvPr>
            <p:ph sz="quarter" idx="19"/>
            <p:custDataLst>
              <p:tags r:id="rId1"/>
            </p:custDataLst>
          </p:nvPr>
        </p:nvSpPr>
        <p:spPr>
          <a:xfrm>
            <a:off x="660398" y="1563778"/>
            <a:ext cx="5227638" cy="4165600"/>
          </a:xfrm>
        </p:spPr>
        <p:txBody>
          <a:bodyPr/>
          <a:lstStyle/>
          <a:p>
            <a:pPr lvl="3"/>
            <a:r>
              <a:rPr lang="en-US" dirty="0"/>
              <a:t>Matchmaking with a mentor</a:t>
            </a:r>
            <a:endParaRPr dirty="0"/>
          </a:p>
          <a:p>
            <a:pPr lvl="1"/>
            <a:r>
              <a:rPr lang="en-US" dirty="0"/>
              <a:t>Each selected applicant will be matched with a mentor based in the case country </a:t>
            </a:r>
          </a:p>
          <a:p>
            <a:pPr lvl="1"/>
            <a:r>
              <a:rPr lang="en-US" dirty="0"/>
              <a:t>The mentor will:</a:t>
            </a:r>
          </a:p>
          <a:p>
            <a:pPr lvl="2"/>
            <a:r>
              <a:rPr lang="en-US" dirty="0"/>
              <a:t>Help the applicant sharpen their research question, scope, data collection etc.</a:t>
            </a:r>
          </a:p>
          <a:p>
            <a:pPr lvl="2"/>
            <a:r>
              <a:rPr lang="en-US" dirty="0"/>
              <a:t>Help maneuver institutional and political sensitivities</a:t>
            </a:r>
          </a:p>
          <a:p>
            <a:pPr lvl="2"/>
            <a:r>
              <a:rPr lang="en-US" dirty="0"/>
              <a:t>Facilitate introductions with in-country policy actors</a:t>
            </a:r>
          </a:p>
          <a:p>
            <a:pPr lvl="2"/>
            <a:r>
              <a:rPr lang="en-US" dirty="0"/>
              <a:t>Provide periodic feedback on your research</a:t>
            </a:r>
          </a:p>
          <a:p>
            <a:pPr lvl="2"/>
            <a:r>
              <a:rPr lang="en-US" dirty="0"/>
              <a:t>Assist in obtaining any in-country approvals/permissions               (if applicable)</a:t>
            </a:r>
          </a:p>
          <a:p>
            <a:pPr marL="180000" lvl="2" indent="0">
              <a:buNone/>
            </a:pPr>
            <a:endParaRPr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E0964F-CBA8-0095-FFC6-9C8619B9AD6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48082" y="1563778"/>
            <a:ext cx="5227638" cy="4165600"/>
          </a:xfrm>
        </p:spPr>
        <p:txBody>
          <a:bodyPr vert="horz" lIns="0" tIns="0" rIns="0" bIns="0" rtlCol="0" anchor="t">
            <a:noAutofit/>
          </a:bodyPr>
          <a:lstStyle/>
          <a:p>
            <a:pPr lvl="3"/>
            <a:r>
              <a:rPr lang="en-US" dirty="0"/>
              <a:t>Learning opportunities</a:t>
            </a:r>
            <a:endParaRPr dirty="0"/>
          </a:p>
          <a:p>
            <a:pPr lvl="1"/>
            <a:r>
              <a:rPr lang="en-US" dirty="0"/>
              <a:t>Virtual workshops during the grant period to present your ongoing project and receive feedback from peers and other mentors</a:t>
            </a:r>
          </a:p>
          <a:p>
            <a:pPr lvl="1"/>
            <a:r>
              <a:rPr lang="en-US" dirty="0">
                <a:cs typeface="Arial"/>
              </a:rPr>
              <a:t>Opportunity to participate in and learn from the SPIA community of practice (COP)</a:t>
            </a:r>
            <a:endParaRPr lang="en-US" dirty="0"/>
          </a:p>
          <a:p>
            <a:pPr marL="179705" lvl="1" indent="-179705"/>
            <a:r>
              <a:rPr lang="en-US" dirty="0"/>
              <a:t>Opportunity to present findings to wider CGIAR / policy audiences at the end of the grant period</a:t>
            </a:r>
          </a:p>
          <a:p>
            <a:pPr marL="179705" lvl="1" indent="-179705"/>
            <a:r>
              <a:rPr lang="en-US" dirty="0">
                <a:cs typeface="Arial"/>
              </a:rPr>
              <a:t>Publish knowledge products in SPIA outlets (blogs, learnings, reflections)</a:t>
            </a:r>
          </a:p>
          <a:p>
            <a:pPr marL="179705" lvl="1" indent="-179705"/>
            <a:endParaRPr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54620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399" y="533588"/>
            <a:ext cx="1081532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 dirty="0">
                <a:solidFill>
                  <a:srgbClr val="07555F"/>
                </a:solidFill>
              </a:rPr>
              <a:t>Key</a:t>
            </a:r>
            <a:r>
              <a:rPr sz="2600" b="1" dirty="0">
                <a:solidFill>
                  <a:srgbClr val="07555F"/>
                </a:solidFill>
                <a:latin typeface="Times New Roman"/>
              </a:rPr>
              <a:t> </a:t>
            </a:r>
            <a:r>
              <a:rPr sz="2600" b="1" dirty="0">
                <a:solidFill>
                  <a:srgbClr val="07555F"/>
                </a:solidFill>
              </a:rPr>
              <a:t>Dates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572446"/>
              </p:ext>
            </p:extLst>
          </p:nvPr>
        </p:nvGraphicFramePr>
        <p:xfrm>
          <a:off x="780505" y="1229000"/>
          <a:ext cx="8815322" cy="4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5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0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Arial"/>
                        </a:rPr>
                        <a:t>Milestone</a:t>
                      </a: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anchor="ctr">
                    <a:solidFill>
                      <a:srgbClr val="0755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Call opens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06 July 2026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10D09"/>
                          </a:solidFill>
                          <a:latin typeface="Arial"/>
                        </a:rPr>
                        <a:t>Informational webinar (today)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10D09"/>
                          </a:solidFill>
                          <a:latin typeface="Arial"/>
                        </a:rPr>
                        <a:t>16 July 2026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Submission deadline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07 August 2026, 23:59 CEST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Review &amp; decisions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Mid – late August 2026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Contracts signed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Early September 2026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Research period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September – December 2026</a:t>
                      </a:r>
                    </a:p>
                  </a:txBody>
                  <a:tcPr anchor="ctr">
                    <a:solidFill>
                      <a:srgbClr val="E4E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0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10D09"/>
                          </a:solidFill>
                          <a:latin typeface="Arial"/>
                        </a:rPr>
                        <a:t>Final report due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 dirty="0">
                          <a:solidFill>
                            <a:srgbClr val="010D09"/>
                          </a:solidFill>
                          <a:latin typeface="Arial"/>
                        </a:rPr>
                        <a:t>End of January 2027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A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3N4gD/amVVGsDJQ2tnjrYwEAAAAAAADAAAAAAADAAAAAwADAAAAAAD///////8DAAEA////////BQAAAAMAEAALS3cx4OFwok+/U3QC012kXwQAAAABAAMAAAACAAMAAAAEAAQAAQD///////8FAAAABAAQAAumon76IDbZQ7h8/2eZHhSK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AMOAAAAAAAAAAAAAP////+DAIMAAAAFX2lkABAAAAAEc3iAP9qZVUawMlDa2eOtjANEYXRhABsAAAAETGlua2VkU2hhcGVEYXRhAAUAAAAAAAJOYW1lABkAAABMaW5rZWRTaGFwZXNEYXRhUHJvcGVydHkAEFZlcnNpb24AAAAAAAlMYXN0V3JpdGUAqyIGhJcBAAAAAQD/////xgDGAAAABV9pZAAQAAAABEt3MeDhcKJPv1N0AtNdpF8DRGF0YQBTAAAACFByZXNlbnRhdGlvblNjYW5uZWRGb3JMaW5rZWRTaGFwZXMAAAJOdW1iZXJGb3JtYXRTZXBhcmF0b3JNb2RlAAoAAABBdXRvbWF0aWMAAAJOYW1lACQAAABMaW5rZWRTaGFwZVByZXNlbnRhdGlvblNldHRpbmdzRGF0YQAQVmVyc2lvbgAAAAAACUxhc3RXcml0ZQD5IgaElwEAAAACAP////+DAIMAAAAFX2lkABAAAAAEpqJ++iA22UO4fP9nmR4UigNEYXRhABsAAAAETGlua2VkU2hhcGVEYXRhAAUAAAAAAAJOYW1lABkAAABMaW5rZWRTaGFwZXNEYXRhUHJvcGVydHkAEFZlcnNpb24AAQAAAAlMYXN0V3JpdGUA6SIGhJc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C9CwAAAAAAAAAAAAAgAf///////////////wAAAP////////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GgAGTGlua2VkU2hhcGVzRGF0YVByb3BlcnR5XzAEAAAAAAAFAAAAAwAFAAAABAAFAAAAAwAFAAAABAADAAMBAwAAAAMA////////JQAGTGlua2VkU2hhcGVQcmVzZW50YXRpb25TZXR0aW5nc0RhdGFfMAQAAAABAAUAAAAAAAUAAAACAAUAAAAAAAUAAAACAAUAAAAAAP///////wQAAgEDAAAABAD///////8aAAZMaW5rZWRTaGFwZXNEYXRhUHJvcGVydHlfMQQAAAACAAUAAAACAAUAAAABAAUAAAACAP///////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A"/>
  <p:tag name="EMPOWERCHARTSPROPERTIES_LASTWRITEDATE" val="638858634843409380"/>
  <p:tag name="EMPOWERCHARTSPROPERTIES_A_LENGTH" val="24576"/>
  <p:tag name="MIO_PRESENTATION_LANGUAGE" val="1033"/>
  <p:tag name="COAUTHORING_SESSION_ID" val="fc5ed5e8-446d-4139-ac06-67c6e6eca8f1"/>
  <p:tag name="UNDO_REDO_REVISION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7TgBUbSUQlEuClLuj87RmQEAAAAAAADAAAABAADAAAAAwADAAMA////////BQAAAAMAEAALV9x6yy8ct0Cjui9xYTMavgQAAAABAAMAAAACAAMAAAABAAMAAAAAAP///////wMAAAAAAP///////wQAAQD///////8FAAAABAAQAAvIXyFBl2dFRqf+CLnLHxxA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tOAFRtJRCUS4KUu6PztGZAREYXRhAAUAAAAAAk5hbWUADQAAAExpbmtEYXRhTGlzdAAQVmVyc2lvbgAAAAAACUxhc3RXcml0ZQApY/uHlwEAAAABAP////9hAGEAAAAFX2lkABAAAAAEV9x6yy8ct0Cjui9xYTMavgREYXRhAAUAAAAAAk5hbWUADQAAAExpbmtEYXRhTGlzdAAQVmVyc2lvbgABAAAACUxhc3RXcml0ZQApY/uHlwEAAAACAP////9wAHAAAAAFX2lkABAAAAAEyF8hQZdnRUan/gi5yx8cQANEYXRhABYAAAACUGVyc29uYWxJZAABAAAAAAACTmFtZQALAAAAUGVyc29uYWxJZAAQVmVyc2lvbgAAAAAACUxhc3RXcml0ZQBJY/uH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MBAwAAAAMA////////DgAGTGlua0RhdGFMaXN0XzEEAAAAAQAFAAAAAgAFAAAABAAFAAAAAAD///////8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59298886159003"/>
  <p:tag name="EMPOWERCHARTSPROPERTIES_B_LENGTH" val="24576"/>
  <p:tag name="DOWN_MIGRATION_INITIAL_LAYOUT_REQUIRED" val="9.2.99"/>
  <p:tag name="RUNTIME_ID" val="40812ee3-217e-478a-82af-edfa7eabeaf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4btxU3NH8lMpXDxKRr8Nl4EAAAAAAADAAAAAAADAAAABAADAAIA////////BQAAAAMAEAALivY9e2eJhEW28m/txAUQYQQAAAABAAMAAAAEAAMAAAABAAMAAAAAAP///////wQAAQD///////8FAAAABAAQAAtwD1JTMMo+Qbp3GuGdWiw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hu3FTc0fyUylcPEpGvw2XgREYXRhAAUAAAAAAk5hbWUADQAAAExpbmtEYXRhTGlzdAAQVmVyc2lvbgAAAAAACUxhc3RXcml0ZQCHY/uHlwEAAAABAP////9hAGEAAAAFX2lkABAAAAAEivY9e2eJhEW28m/txAUQYQREYXRhAAUAAAAAAk5hbWUADQAAAExpbmtEYXRhTGlzdAAQVmVyc2lvbgABAAAACUxhc3RXcml0ZQCHY/uHlwEAAAACAP////9wAHAAAAAFX2lkABAAAAAEcA9SUzDKPkG6dxrhnVosFgNEYXRhABYAAAACUGVyc29uYWxJZAABAAAAAAACTmFtZQALAAAAUGVyc29uYWxJZAAQVmVyc2lvbgAAAAAACUxhc3RXcml0ZQCmY/uH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59298886939197"/>
  <p:tag name="EMPOWERCHARTSPROPERTIES_B_LENGTH" val="24576"/>
  <p:tag name="DOWN_MIGRATION_INITIAL_LAYOUT_REQUIRED" val="9.2.99"/>
  <p:tag name="RUNTIME_ID" val="84324ef7-e3ab-49c5-a750-37a9c1fd623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/////wUA5gsAAAAAAAAAAAAAIAD///////////////8AAAD///////////////8DAAAABAD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3AztnWw4aNCnEd4IID1bd8EAAAAAAADAAAABAADAAAAAwADAAAABAADAAAAAwADAAMA////////BQAAAAMAEAALQIJD8XG3dEePj98jvXAr+AQAAAABAAMAAAACAAMAAAABAAMAAAACAP///////wMAAAAAAP///////wQAAgD///////8FAAAABAAQAAtm+IthIIhEQoNEvrmOl873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cDO2dbDho0KcR3gggPVt3wREYXRhAAUAAAAAAk5hbWUADQAAAExpbmtEYXRhTGlzdAAQVmVyc2lvbgABAAAACUxhc3RXcml0ZQCFExeGlwEAAAABAP////9hAGEAAAAFX2lkABAAAAAEQIJD8XG3dEePj98jvXAr+AREYXRhAAUAAAAAAk5hbWUADQAAAExpbmtEYXRhTGlzdAAQVmVyc2lvbgAAAAAACUxhc3RXcml0ZQCAExeGlwEAAAACAP////9wAHAAAAAFX2lkABAAAAAEZviLYSCIREKDRL65jpfO9wNEYXRhABYAAAACUGVyc29uYWxJZAABAAAAAAACTmFtZQALAAAAUGVyc29uYWxJZAAQVmVyc2lvbgAAAAAACUxhc3RXcml0ZQCnExeG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AFAAAABAADAAMBAwAAAAMA////////DgAGTGlua0RhdGFMaXN0XzAEAAAAAQAFAAAAAAAFAAAAAgAFAAAAAAAFAAAAAgAFAAAAAAAFAAAABAAEAAQBAwAAAAQA////////DAAGUGVyc29uYWxJZF8wBAAAAAIABQAAAAIABQAAAAEABQAAAAIA////////BQAAAAM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58981488033185"/>
  <p:tag name="EMPOWERCHARTSPROPERTIES_B_LENGTH" val="24576"/>
  <p:tag name="DOWN_MIGRATION_INITIAL_LAYOUT_REQUIRED" val="9.2.99"/>
  <p:tag name="RUNTIME_ID" val="212a4509-a36d-4234-bab6-df22dc3544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/////wUA5gsAAAAAAAAAAAAAIAD///////////////8AAAD///////////////8DAAAABAD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3AztnWw4aNCnEd4IID1bd8EAAAAAAADAAAABAADAAAAAwADAAAABAADAAAAAwADAAMA////////BQAAAAMAEAALQIJD8XG3dEePj98jvXAr+AQAAAABAAMAAAACAAMAAAABAAMAAAACAP///////wMAAAAAAP///////wQAAgD///////8FAAAABAAQAAtm+IthIIhEQoNEvrmOl873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cDO2dbDho0KcR3gggPVt3wREYXRhAAUAAAAAAk5hbWUADQAAAExpbmtEYXRhTGlzdAAQVmVyc2lvbgABAAAACUxhc3RXcml0ZQCFExeGlwEAAAABAP////9hAGEAAAAFX2lkABAAAAAEQIJD8XG3dEePj98jvXAr+AREYXRhAAUAAAAAAk5hbWUADQAAAExpbmtEYXRhTGlzdAAQVmVyc2lvbgAAAAAACUxhc3RXcml0ZQCAExeGlwEAAAACAP////9wAHAAAAAFX2lkABAAAAAEZviLYSCIREKDRL65jpfO9wNEYXRhABYAAAACUGVyc29uYWxJZAABAAAAAAACTmFtZQALAAAAUGVyc29uYWxJZAAQVmVyc2lvbgAAAAAACUxhc3RXcml0ZQCnExeG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AFAAAABAADAAMBAwAAAAMA////////DgAGTGlua0RhdGFMaXN0XzAEAAAAAQAFAAAAAAAFAAAAAgAFAAAAAAAFAAAAAgAFAAAAAAAFAAAABAAEAAQBAwAAAAQA////////DAAGUGVyc29uYWxJZF8wBAAAAAIABQAAAAIABQAAAAEABQAAAAIA////////BQAAAAM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58981488033185"/>
  <p:tag name="EMPOWERCHARTSPROPERTIES_B_LENGTH" val="24576"/>
  <p:tag name="DOWN_MIGRATION_INITIAL_LAYOUT_REQUIRED" val="9.2.99"/>
  <p:tag name="RUNTIME_ID" val="212a4509-a36d-4234-bab6-df22dc354401"/>
</p:tagLst>
</file>

<file path=ppt/theme/theme1.xml><?xml version="1.0" encoding="utf-8"?>
<a:theme xmlns:a="http://schemas.openxmlformats.org/drawingml/2006/main" name="CGIAR">
  <a:themeElements>
    <a:clrScheme name="Custom 7">
      <a:dk1>
        <a:sysClr val="windowText" lastClr="000000"/>
      </a:dk1>
      <a:lt1>
        <a:sysClr val="window" lastClr="FFFFFF"/>
      </a:lt1>
      <a:dk2>
        <a:srgbClr val="010D09"/>
      </a:dk2>
      <a:lt2>
        <a:srgbClr val="E2E0DF"/>
      </a:lt2>
      <a:accent1>
        <a:srgbClr val="07555F"/>
      </a:accent1>
      <a:accent2>
        <a:srgbClr val="E4ECE4"/>
      </a:accent2>
      <a:accent3>
        <a:srgbClr val="02211A"/>
      </a:accent3>
      <a:accent4>
        <a:srgbClr val="07555F"/>
      </a:accent4>
      <a:accent5>
        <a:srgbClr val="E4ECE4"/>
      </a:accent5>
      <a:accent6>
        <a:srgbClr val="07555F"/>
      </a:accent6>
      <a:hlink>
        <a:srgbClr val="07555F"/>
      </a:hlink>
      <a:folHlink>
        <a:srgbClr val="E4ECE4"/>
      </a:folHlink>
    </a:clrScheme>
    <a:fontScheme name="Custom 9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>
        <a:noAutofit/>
      </a:bodyPr>
      <a:lstStyle>
        <a:defPPr algn="ctr">
          <a:defRPr sz="1600" dirty="0" smtClean="0">
            <a:solidFill>
              <a:schemeClr val="accent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round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/>
      <a:lstStyle>
        <a:defPPr algn="l">
          <a:defRPr smtClean="0"/>
        </a:defPPr>
      </a:lstStyle>
    </a:txDef>
  </a:objectDefaults>
  <a:extraClrSchemeLst/>
  <a:custClrLst>
    <a:custClr name="Forest Green">
      <a:srgbClr val="023429"/>
    </a:custClr>
    <a:custClr name="Mint">
      <a:srgbClr val="67C3AA"/>
    </a:custClr>
    <a:custClr name="Deep Teal">
      <a:srgbClr val="0A5F4A"/>
    </a:custClr>
    <a:custClr name="Sunbeam">
      <a:srgbClr val="F4D35F"/>
    </a:custClr>
    <a:custClr name="Coral">
      <a:srgbClr val="DF7A5E"/>
    </a:custClr>
    <a:custClr name="Slate Blue">
      <a:srgbClr val="467C9E"/>
    </a:custClr>
    <a:custClr name="Dusty Navy">
      <a:srgbClr val="5B677F"/>
    </a:custClr>
    <a:custClr name="Muted Rose">
      <a:srgbClr val="C26963"/>
    </a:custClr>
    <a:custClr name="Golden Ochre">
      <a:srgbClr val="CD9D2E"/>
    </a:custClr>
    <a:custClr name="Lavender Plum">
      <a:srgbClr val="976EB0"/>
    </a:custClr>
    <a:custClr name="Azure Blue">
      <a:srgbClr val="0074BD"/>
    </a:custClr>
    <a:custClr name="Olive Moss">
      <a:srgbClr val="6D764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etter Diets 1">
      <a:srgbClr val="D1B48C"/>
    </a:custClr>
    <a:custClr name="Better Diets 2">
      <a:srgbClr val="79634B"/>
    </a:custClr>
    <a:custClr name="Breeding 1">
      <a:srgbClr val="FF8090"/>
    </a:custClr>
    <a:custClr name="Breeding 2">
      <a:srgbClr val="CA3043"/>
    </a:custClr>
    <a:custClr name="Capacity 1">
      <a:srgbClr val="A69CFF"/>
    </a:custClr>
    <a:custClr name="Capacity 2">
      <a:srgbClr val="2F2E81"/>
    </a:custClr>
    <a:custClr name="Climate 1">
      <a:srgbClr val="63A9FE"/>
    </a:custClr>
    <a:custClr name="Climate 2">
      <a:srgbClr val="1955A6"/>
    </a:custClr>
    <a:custClr name="Digital 1">
      <a:srgbClr val="FF8DDF"/>
    </a:custClr>
    <a:custClr name="Digital 2">
      <a:srgbClr val="93216D"/>
    </a:custClr>
    <a:custClr name="Food 1">
      <a:srgbClr val="37E8FF"/>
    </a:custClr>
    <a:custClr name="Food 2">
      <a:srgbClr val="0C7280"/>
    </a:custClr>
    <a:custClr name="Gender 1">
      <a:srgbClr val="FF9A5C"/>
    </a:custClr>
    <a:custClr name="Gender 2">
      <a:srgbClr val="DB3D3F"/>
    </a:custClr>
    <a:custClr name="Multifunctional 1">
      <a:srgbClr val="63C392"/>
    </a:custClr>
    <a:custClr name="Multifunctional 2">
      <a:srgbClr val="164D2F"/>
    </a:custClr>
    <a:custClr name="Policy 1">
      <a:srgbClr val="FFEB87"/>
    </a:custClr>
    <a:custClr name="Policy 2">
      <a:srgbClr val="CD9E33"/>
    </a:custClr>
    <a:custClr name="Scaling 1">
      <a:srgbClr val="D685FF"/>
    </a:custClr>
    <a:custClr name="Scaling 2">
      <a:srgbClr val="733A96"/>
    </a:custClr>
    <a:custClr name="Sustainable Animal 1">
      <a:srgbClr val="FFD253"/>
    </a:custClr>
    <a:custClr name="Sustainable Animal 2">
      <a:srgbClr val="E56C47"/>
    </a:custClr>
    <a:custClr name="Sustainable Farming 1">
      <a:srgbClr val="A8A07D"/>
    </a:custClr>
    <a:custClr name="Sustainable Farming 2">
      <a:srgbClr val="494C32"/>
    </a:custClr>
    <a:custClr name="Genebanks 1">
      <a:srgbClr val="A9DD93"/>
    </a:custClr>
    <a:custClr name="Genebanks 2">
      <a:srgbClr val="5E874C"/>
    </a:custClr>
  </a:custClrLst>
  <a:extLst>
    <a:ext uri="{05A4C25C-085E-4340-85A3-A5531E510DB2}">
      <thm15:themeFamily xmlns:thm15="http://schemas.microsoft.com/office/thememl/2012/main" name="SPIA - Slide Deck" id="{D4AC0573-93EB-4607-918A-4C8154E36CCC}" vid="{B3314872-BC3D-4FB9-B156-D44DDD4FE2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ddd193-117b-4662-8fac-25a38d512f94">
      <Terms xmlns="http://schemas.microsoft.com/office/infopath/2007/PartnerControls"/>
    </lcf76f155ced4ddcb4097134ff3c332f>
    <TaxCatchAll xmlns="ec236f4e-1045-40c7-93e5-e299b9bebee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FBAC43242C0C4FA1607ED3BC7D20EB" ma:contentTypeVersion="19" ma:contentTypeDescription="Create a new document." ma:contentTypeScope="" ma:versionID="d6a4dca71ae27c1b0d622467bfb2b7d3">
  <xsd:schema xmlns:xsd="http://www.w3.org/2001/XMLSchema" xmlns:xs="http://www.w3.org/2001/XMLSchema" xmlns:p="http://schemas.microsoft.com/office/2006/metadata/properties" xmlns:ns2="faddd193-117b-4662-8fac-25a38d512f94" xmlns:ns3="ec236f4e-1045-40c7-93e5-e299b9bebeea" targetNamespace="http://schemas.microsoft.com/office/2006/metadata/properties" ma:root="true" ma:fieldsID="8ea89311350af0e4cc1628c29713be24" ns2:_="" ns3:_="">
    <xsd:import namespace="faddd193-117b-4662-8fac-25a38d512f94"/>
    <xsd:import namespace="ec236f4e-1045-40c7-93e5-e299b9bebe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dd193-117b-4662-8fac-25a38d512f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1616629-9183-4d38-9e3a-f9db27d53a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36f4e-1045-40c7-93e5-e299b9bebee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c835a0e-07e8-4bba-a581-aa593043e8e8}" ma:internalName="TaxCatchAll" ma:showField="CatchAllData" ma:web="ec236f4e-1045-40c7-93e5-e299b9bebe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A38909-025F-497E-94D6-81FF93A4D90D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ca39ae0a-64f0-49af-be94-61575697bb31"/>
    <ds:schemaRef ds:uri="e506c332-cce8-4a84-8131-71ce26cc4975"/>
    <ds:schemaRef ds:uri="http://purl.org/dc/terms/"/>
    <ds:schemaRef ds:uri="debee26e-e2f1-4f3d-a7f5-9dc0ab47ae28"/>
    <ds:schemaRef ds:uri="17850959-1e49-4295-b118-bde7cf53b8d3"/>
    <ds:schemaRef ds:uri="faddd193-117b-4662-8fac-25a38d512f94"/>
    <ds:schemaRef ds:uri="ec236f4e-1045-40c7-93e5-e299b9bebeea"/>
  </ds:schemaRefs>
</ds:datastoreItem>
</file>

<file path=customXml/itemProps2.xml><?xml version="1.0" encoding="utf-8"?>
<ds:datastoreItem xmlns:ds="http://schemas.openxmlformats.org/officeDocument/2006/customXml" ds:itemID="{178D5B28-D182-4915-852B-C66806B1C0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B4E4FD-4450-45BA-A081-EBEB785E34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dd193-117b-4662-8fac-25a38d512f94"/>
    <ds:schemaRef ds:uri="ec236f4e-1045-40c7-93e5-e299b9bebe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1192</Words>
  <Application>Microsoft Office PowerPoint</Application>
  <PresentationFormat>Widescreen</PresentationFormat>
  <Paragraphs>132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CGIAR</vt:lpstr>
      <vt:lpstr>SPIA Small Grants Measuring CGIAR’s Policy Influence</vt:lpstr>
      <vt:lpstr>Agenda</vt:lpstr>
      <vt:lpstr>About This Call</vt:lpstr>
      <vt:lpstr>PowerPoint Presentation</vt:lpstr>
      <vt:lpstr>Who Should Apply</vt:lpstr>
      <vt:lpstr>What We Especially Value: Beyond the Checklist</vt:lpstr>
      <vt:lpstr>What Makes a Strong Proposal</vt:lpstr>
      <vt:lpstr>How We Will Enable You </vt:lpstr>
      <vt:lpstr>PowerPoint Presentation</vt:lpstr>
      <vt:lpstr>How to Apply</vt:lpstr>
      <vt:lpstr>FAQs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Yatharth Sharma</dc:creator>
  <cp:lastModifiedBy>Swetha</cp:lastModifiedBy>
  <cp:revision>183</cp:revision>
  <dcterms:created xsi:type="dcterms:W3CDTF">2026-04-14T10:31:57Z</dcterms:created>
  <dcterms:modified xsi:type="dcterms:W3CDTF">2026-07-16T15:44:08Z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0x01010005FBAC43242C0C4FA1607ED3BC7D20EB</vt:lpwstr>
  </property>
  <property fmtid="{D5CDD505-2E9C-101B-9397-08002B2CF9AE}" pid="3" name="MediaServiceImageTags">
    <vt:lpwstr/>
  </property>
  <property fmtid="{D5CDD505-2E9C-101B-9397-08002B2CF9AE}" pid="4" name="MSIP_Label_80c4d10e-bd94-4e7c-b4a1-fe20ff6d8abe_Enabled">
    <vt:lpwstr>true</vt:lpwstr>
  </property>
  <property fmtid="{D5CDD505-2E9C-101B-9397-08002B2CF9AE}" pid="5" name="MSIP_Label_80c4d10e-bd94-4e7c-b4a1-fe20ff6d8abe_SetDate">
    <vt:lpwstr>2025-07-28T10:48:10Z</vt:lpwstr>
  </property>
  <property fmtid="{D5CDD505-2E9C-101B-9397-08002B2CF9AE}" pid="6" name="MSIP_Label_80c4d10e-bd94-4e7c-b4a1-fe20ff6d8abe_Method">
    <vt:lpwstr>Standard</vt:lpwstr>
  </property>
  <property fmtid="{D5CDD505-2E9C-101B-9397-08002B2CF9AE}" pid="7" name="MSIP_Label_80c4d10e-bd94-4e7c-b4a1-fe20ff6d8abe_Name">
    <vt:lpwstr>80c4d10e-bd94-4e7c-b4a1-fe20ff6d8abe</vt:lpwstr>
  </property>
  <property fmtid="{D5CDD505-2E9C-101B-9397-08002B2CF9AE}" pid="8" name="MSIP_Label_80c4d10e-bd94-4e7c-b4a1-fe20ff6d8abe_SiteId">
    <vt:lpwstr>6afa0e00-fa14-40b7-8a2e-22a7f8c357d5</vt:lpwstr>
  </property>
  <property fmtid="{D5CDD505-2E9C-101B-9397-08002B2CF9AE}" pid="9" name="MSIP_Label_80c4d10e-bd94-4e7c-b4a1-fe20ff6d8abe_ActionId">
    <vt:lpwstr>dca0e797-cc1e-4a34-8083-ae0470a42fdb</vt:lpwstr>
  </property>
  <property fmtid="{D5CDD505-2E9C-101B-9397-08002B2CF9AE}" pid="10" name="MSIP_Label_80c4d10e-bd94-4e7c-b4a1-fe20ff6d8abe_ContentBits">
    <vt:lpwstr>0</vt:lpwstr>
  </property>
  <property fmtid="{D5CDD505-2E9C-101B-9397-08002B2CF9AE}" pid="11" name="MSIP_Label_80c4d10e-bd94-4e7c-b4a1-fe20ff6d8abe_Tag">
    <vt:lpwstr>10, 3, 0, 1</vt:lpwstr>
  </property>
</Properties>
</file>